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6" r:id="rId2"/>
  </p:sldMasterIdLst>
  <p:notesMasterIdLst>
    <p:notesMasterId r:id="rId26"/>
  </p:notesMasterIdLst>
  <p:sldIdLst>
    <p:sldId id="301" r:id="rId3"/>
    <p:sldId id="256" r:id="rId4"/>
    <p:sldId id="302" r:id="rId5"/>
    <p:sldId id="261" r:id="rId6"/>
    <p:sldId id="262" r:id="rId7"/>
    <p:sldId id="263" r:id="rId8"/>
    <p:sldId id="264" r:id="rId9"/>
    <p:sldId id="266" r:id="rId10"/>
    <p:sldId id="270" r:id="rId11"/>
    <p:sldId id="286" r:id="rId12"/>
    <p:sldId id="287" r:id="rId13"/>
    <p:sldId id="288" r:id="rId14"/>
    <p:sldId id="291" r:id="rId15"/>
    <p:sldId id="292" r:id="rId16"/>
    <p:sldId id="293" r:id="rId17"/>
    <p:sldId id="294" r:id="rId18"/>
    <p:sldId id="257" r:id="rId19"/>
    <p:sldId id="298" r:id="rId20"/>
    <p:sldId id="267" r:id="rId21"/>
    <p:sldId id="258" r:id="rId22"/>
    <p:sldId id="260" r:id="rId23"/>
    <p:sldId id="299" r:id="rId24"/>
    <p:sldId id="268"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B605E4-982F-4DB5-94D9-8B10972F7A0E}" v="10" dt="2021-11-17T05:53:02.8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70" d="100"/>
          <a:sy n="70" d="100"/>
        </p:scale>
        <p:origin x="53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NEETHA G" userId="7fc026fed01b8421" providerId="LiveId" clId="{5DB605E4-982F-4DB5-94D9-8B10972F7A0E}"/>
    <pc:docChg chg="undo redo custSel addSld delSld modSld sldOrd">
      <pc:chgData name="SUNEETHA G" userId="7fc026fed01b8421" providerId="LiveId" clId="{5DB605E4-982F-4DB5-94D9-8B10972F7A0E}" dt="2021-11-17T05:58:27.496" v="126" actId="123"/>
      <pc:docMkLst>
        <pc:docMk/>
      </pc:docMkLst>
      <pc:sldChg chg="addSp delSp modSp mod modTransition addAnim delAnim">
        <pc:chgData name="SUNEETHA G" userId="7fc026fed01b8421" providerId="LiveId" clId="{5DB605E4-982F-4DB5-94D9-8B10972F7A0E}" dt="2021-11-17T05:54:59.061" v="110" actId="1076"/>
        <pc:sldMkLst>
          <pc:docMk/>
          <pc:sldMk cId="109857222" sldId="256"/>
        </pc:sldMkLst>
        <pc:spChg chg="add del">
          <ac:chgData name="SUNEETHA G" userId="7fc026fed01b8421" providerId="LiveId" clId="{5DB605E4-982F-4DB5-94D9-8B10972F7A0E}" dt="2021-11-17T05:52:25.770" v="101" actId="21"/>
          <ac:spMkLst>
            <pc:docMk/>
            <pc:sldMk cId="109857222" sldId="256"/>
            <ac:spMk id="2" creationId="{00000000-0000-0000-0000-000000000000}"/>
          </ac:spMkLst>
        </pc:spChg>
        <pc:spChg chg="add del">
          <ac:chgData name="SUNEETHA G" userId="7fc026fed01b8421" providerId="LiveId" clId="{5DB605E4-982F-4DB5-94D9-8B10972F7A0E}" dt="2021-11-17T05:52:25.770" v="101" actId="21"/>
          <ac:spMkLst>
            <pc:docMk/>
            <pc:sldMk cId="109857222" sldId="256"/>
            <ac:spMk id="3" creationId="{00000000-0000-0000-0000-000000000000}"/>
          </ac:spMkLst>
        </pc:spChg>
        <pc:spChg chg="add del">
          <ac:chgData name="SUNEETHA G" userId="7fc026fed01b8421" providerId="LiveId" clId="{5DB605E4-982F-4DB5-94D9-8B10972F7A0E}" dt="2021-11-17T05:52:25.770" v="101" actId="21"/>
          <ac:spMkLst>
            <pc:docMk/>
            <pc:sldMk cId="109857222" sldId="256"/>
            <ac:spMk id="8" creationId="{E148CF6B-006D-4B27-AF73-EFA4C445FC58}"/>
          </ac:spMkLst>
        </pc:spChg>
        <pc:spChg chg="add del">
          <ac:chgData name="SUNEETHA G" userId="7fc026fed01b8421" providerId="LiveId" clId="{5DB605E4-982F-4DB5-94D9-8B10972F7A0E}" dt="2021-11-17T05:52:25.770" v="101" actId="21"/>
          <ac:spMkLst>
            <pc:docMk/>
            <pc:sldMk cId="109857222" sldId="256"/>
            <ac:spMk id="9" creationId="{E20BB609-EF92-42DB-836C-0699A590B5CF}"/>
          </ac:spMkLst>
        </pc:spChg>
        <pc:spChg chg="add del mod">
          <ac:chgData name="SUNEETHA G" userId="7fc026fed01b8421" providerId="LiveId" clId="{5DB605E4-982F-4DB5-94D9-8B10972F7A0E}" dt="2021-11-17T05:52:16.137" v="100" actId="21"/>
          <ac:spMkLst>
            <pc:docMk/>
            <pc:sldMk cId="109857222" sldId="256"/>
            <ac:spMk id="10" creationId="{8D34E6C0-4BB1-43B4-A07C-489D61030698}"/>
          </ac:spMkLst>
        </pc:spChg>
        <pc:spChg chg="add del">
          <ac:chgData name="SUNEETHA G" userId="7fc026fed01b8421" providerId="LiveId" clId="{5DB605E4-982F-4DB5-94D9-8B10972F7A0E}" dt="2021-11-17T05:52:25.770" v="101" actId="21"/>
          <ac:spMkLst>
            <pc:docMk/>
            <pc:sldMk cId="109857222" sldId="256"/>
            <ac:spMk id="11" creationId="{ABC37145-583D-4973-AE68-23CB73494C8C}"/>
          </ac:spMkLst>
        </pc:spChg>
        <pc:spChg chg="add del mod">
          <ac:chgData name="SUNEETHA G" userId="7fc026fed01b8421" providerId="LiveId" clId="{5DB605E4-982F-4DB5-94D9-8B10972F7A0E}" dt="2021-11-17T05:52:16.137" v="100" actId="21"/>
          <ac:spMkLst>
            <pc:docMk/>
            <pc:sldMk cId="109857222" sldId="256"/>
            <ac:spMk id="20" creationId="{3608C926-74CA-458E-AC63-3C375E878F76}"/>
          </ac:spMkLst>
        </pc:spChg>
        <pc:spChg chg="add del">
          <ac:chgData name="SUNEETHA G" userId="7fc026fed01b8421" providerId="LiveId" clId="{5DB605E4-982F-4DB5-94D9-8B10972F7A0E}" dt="2021-11-17T05:52:25.770" v="101" actId="21"/>
          <ac:spMkLst>
            <pc:docMk/>
            <pc:sldMk cId="109857222" sldId="256"/>
            <ac:spMk id="21" creationId="{11E84B46-9597-410B-A51F-E2E0F2FAFB5B}"/>
          </ac:spMkLst>
        </pc:spChg>
        <pc:spChg chg="add del">
          <ac:chgData name="SUNEETHA G" userId="7fc026fed01b8421" providerId="LiveId" clId="{5DB605E4-982F-4DB5-94D9-8B10972F7A0E}" dt="2021-11-17T05:45:13.343" v="69" actId="22"/>
          <ac:spMkLst>
            <pc:docMk/>
            <pc:sldMk cId="109857222" sldId="256"/>
            <ac:spMk id="31" creationId="{FA904A40-784E-4406-AAF8-A01F69B88B4D}"/>
          </ac:spMkLst>
        </pc:spChg>
        <pc:spChg chg="add del">
          <ac:chgData name="SUNEETHA G" userId="7fc026fed01b8421" providerId="LiveId" clId="{5DB605E4-982F-4DB5-94D9-8B10972F7A0E}" dt="2021-11-17T05:45:30.542" v="71" actId="22"/>
          <ac:spMkLst>
            <pc:docMk/>
            <pc:sldMk cId="109857222" sldId="256"/>
            <ac:spMk id="32" creationId="{DA605535-1FDB-46B3-8967-96E7D9810F53}"/>
          </ac:spMkLst>
        </pc:spChg>
        <pc:spChg chg="add del mod">
          <ac:chgData name="SUNEETHA G" userId="7fc026fed01b8421" providerId="LiveId" clId="{5DB605E4-982F-4DB5-94D9-8B10972F7A0E}" dt="2021-11-17T05:52:46.912" v="103" actId="478"/>
          <ac:spMkLst>
            <pc:docMk/>
            <pc:sldMk cId="109857222" sldId="256"/>
            <ac:spMk id="33" creationId="{AC19A337-AE37-4BE0-AFD0-5F8DACDA7293}"/>
          </ac:spMkLst>
        </pc:spChg>
        <pc:spChg chg="add del mod">
          <ac:chgData name="SUNEETHA G" userId="7fc026fed01b8421" providerId="LiveId" clId="{5DB605E4-982F-4DB5-94D9-8B10972F7A0E}" dt="2021-11-17T05:52:50.493" v="104" actId="478"/>
          <ac:spMkLst>
            <pc:docMk/>
            <pc:sldMk cId="109857222" sldId="256"/>
            <ac:spMk id="35" creationId="{7CC28BCA-1707-4CF0-AD58-00957CB7772B}"/>
          </ac:spMkLst>
        </pc:spChg>
        <pc:spChg chg="add mod">
          <ac:chgData name="SUNEETHA G" userId="7fc026fed01b8421" providerId="LiveId" clId="{5DB605E4-982F-4DB5-94D9-8B10972F7A0E}" dt="2021-11-17T05:54:59.061" v="110" actId="1076"/>
          <ac:spMkLst>
            <pc:docMk/>
            <pc:sldMk cId="109857222" sldId="256"/>
            <ac:spMk id="36" creationId="{00BDDC44-1934-415E-950B-B738125C7C07}"/>
          </ac:spMkLst>
        </pc:spChg>
        <pc:spChg chg="add mod">
          <ac:chgData name="SUNEETHA G" userId="7fc026fed01b8421" providerId="LiveId" clId="{5DB605E4-982F-4DB5-94D9-8B10972F7A0E}" dt="2021-11-17T05:52:41.642" v="102"/>
          <ac:spMkLst>
            <pc:docMk/>
            <pc:sldMk cId="109857222" sldId="256"/>
            <ac:spMk id="37" creationId="{6CDC2006-B60D-4E42-857C-814D7F65A9C8}"/>
          </ac:spMkLst>
        </pc:spChg>
        <pc:spChg chg="add mod">
          <ac:chgData name="SUNEETHA G" userId="7fc026fed01b8421" providerId="LiveId" clId="{5DB605E4-982F-4DB5-94D9-8B10972F7A0E}" dt="2021-11-17T05:52:41.642" v="102"/>
          <ac:spMkLst>
            <pc:docMk/>
            <pc:sldMk cId="109857222" sldId="256"/>
            <ac:spMk id="38" creationId="{1924C34E-99B5-4317-8940-6351221FA79E}"/>
          </ac:spMkLst>
        </pc:spChg>
        <pc:grpChg chg="add del">
          <ac:chgData name="SUNEETHA G" userId="7fc026fed01b8421" providerId="LiveId" clId="{5DB605E4-982F-4DB5-94D9-8B10972F7A0E}" dt="2021-11-17T05:52:25.770" v="101" actId="21"/>
          <ac:grpSpMkLst>
            <pc:docMk/>
            <pc:sldMk cId="109857222" sldId="256"/>
            <ac:grpSpMk id="13" creationId="{674FBD09-398F-4886-8D52-3CCAB16ED12F}"/>
          </ac:grpSpMkLst>
        </pc:grpChg>
        <pc:grpChg chg="add del">
          <ac:chgData name="SUNEETHA G" userId="7fc026fed01b8421" providerId="LiveId" clId="{5DB605E4-982F-4DB5-94D9-8B10972F7A0E}" dt="2021-11-17T05:52:25.770" v="101" actId="21"/>
          <ac:grpSpMkLst>
            <pc:docMk/>
            <pc:sldMk cId="109857222" sldId="256"/>
            <ac:grpSpMk id="23" creationId="{3D4FD378-E29E-4996-A8B0-11E2368A6E83}"/>
          </ac:grpSpMkLst>
        </pc:grpChg>
        <pc:graphicFrameChg chg="add mod">
          <ac:chgData name="SUNEETHA G" userId="7fc026fed01b8421" providerId="LiveId" clId="{5DB605E4-982F-4DB5-94D9-8B10972F7A0E}" dt="2021-11-17T05:52:41.642" v="102"/>
          <ac:graphicFrameMkLst>
            <pc:docMk/>
            <pc:sldMk cId="109857222" sldId="256"/>
            <ac:graphicFrameMk id="39" creationId="{7BFC9C84-EF7C-48C6-B231-81170F423A31}"/>
          </ac:graphicFrameMkLst>
        </pc:graphicFrameChg>
        <pc:picChg chg="add del">
          <ac:chgData name="SUNEETHA G" userId="7fc026fed01b8421" providerId="LiveId" clId="{5DB605E4-982F-4DB5-94D9-8B10972F7A0E}" dt="2021-11-17T05:52:16.137" v="100" actId="21"/>
          <ac:picMkLst>
            <pc:docMk/>
            <pc:sldMk cId="109857222" sldId="256"/>
            <ac:picMk id="4" creationId="{CDEAF2F2-C062-4F87-9D54-EB3C798C9E85}"/>
          </ac:picMkLst>
        </pc:picChg>
        <pc:picChg chg="add mod">
          <ac:chgData name="SUNEETHA G" userId="7fc026fed01b8421" providerId="LiveId" clId="{5DB605E4-982F-4DB5-94D9-8B10972F7A0E}" dt="2021-11-17T05:52:41.642" v="102"/>
          <ac:picMkLst>
            <pc:docMk/>
            <pc:sldMk cId="109857222" sldId="256"/>
            <ac:picMk id="40" creationId="{BBAE9667-24A1-4BC8-975A-B9ECA12D6203}"/>
          </ac:picMkLst>
        </pc:picChg>
      </pc:sldChg>
      <pc:sldChg chg="modSp add mod">
        <pc:chgData name="SUNEETHA G" userId="7fc026fed01b8421" providerId="LiveId" clId="{5DB605E4-982F-4DB5-94D9-8B10972F7A0E}" dt="2021-11-17T02:20:44.500" v="5" actId="207"/>
        <pc:sldMkLst>
          <pc:docMk/>
          <pc:sldMk cId="0" sldId="257"/>
        </pc:sldMkLst>
        <pc:spChg chg="mod">
          <ac:chgData name="SUNEETHA G" userId="7fc026fed01b8421" providerId="LiveId" clId="{5DB605E4-982F-4DB5-94D9-8B10972F7A0E}" dt="2021-11-17T02:20:44.500" v="5" actId="207"/>
          <ac:spMkLst>
            <pc:docMk/>
            <pc:sldMk cId="0" sldId="257"/>
            <ac:spMk id="171" creationId="{00000000-0000-0000-0000-000000000000}"/>
          </ac:spMkLst>
        </pc:spChg>
      </pc:sldChg>
      <pc:sldChg chg="ord">
        <pc:chgData name="SUNEETHA G" userId="7fc026fed01b8421" providerId="LiveId" clId="{5DB605E4-982F-4DB5-94D9-8B10972F7A0E}" dt="2021-11-17T05:26:12.141" v="9"/>
        <pc:sldMkLst>
          <pc:docMk/>
          <pc:sldMk cId="2399453840" sldId="263"/>
        </pc:sldMkLst>
      </pc:sldChg>
      <pc:sldChg chg="ord">
        <pc:chgData name="SUNEETHA G" userId="7fc026fed01b8421" providerId="LiveId" clId="{5DB605E4-982F-4DB5-94D9-8B10972F7A0E}" dt="2021-11-17T05:26:15.069" v="11"/>
        <pc:sldMkLst>
          <pc:docMk/>
          <pc:sldMk cId="719674068" sldId="264"/>
        </pc:sldMkLst>
      </pc:sldChg>
      <pc:sldChg chg="ord">
        <pc:chgData name="SUNEETHA G" userId="7fc026fed01b8421" providerId="LiveId" clId="{5DB605E4-982F-4DB5-94D9-8B10972F7A0E}" dt="2021-11-17T05:35:34.398" v="32"/>
        <pc:sldMkLst>
          <pc:docMk/>
          <pc:sldMk cId="3670135236" sldId="267"/>
        </pc:sldMkLst>
      </pc:sldChg>
      <pc:sldChg chg="del">
        <pc:chgData name="SUNEETHA G" userId="7fc026fed01b8421" providerId="LiveId" clId="{5DB605E4-982F-4DB5-94D9-8B10972F7A0E}" dt="2021-11-17T05:28:19.344" v="12" actId="47"/>
        <pc:sldMkLst>
          <pc:docMk/>
          <pc:sldMk cId="227466086" sldId="289"/>
        </pc:sldMkLst>
      </pc:sldChg>
      <pc:sldChg chg="ord">
        <pc:chgData name="SUNEETHA G" userId="7fc026fed01b8421" providerId="LiveId" clId="{5DB605E4-982F-4DB5-94D9-8B10972F7A0E}" dt="2021-11-17T05:30:26.255" v="16"/>
        <pc:sldMkLst>
          <pc:docMk/>
          <pc:sldMk cId="3515668109" sldId="292"/>
        </pc:sldMkLst>
      </pc:sldChg>
      <pc:sldChg chg="del">
        <pc:chgData name="SUNEETHA G" userId="7fc026fed01b8421" providerId="LiveId" clId="{5DB605E4-982F-4DB5-94D9-8B10972F7A0E}" dt="2021-11-17T05:35:14.547" v="30" actId="2696"/>
        <pc:sldMkLst>
          <pc:docMk/>
          <pc:sldMk cId="3760001830" sldId="295"/>
        </pc:sldMkLst>
      </pc:sldChg>
      <pc:sldChg chg="new del">
        <pc:chgData name="SUNEETHA G" userId="7fc026fed01b8421" providerId="LiveId" clId="{5DB605E4-982F-4DB5-94D9-8B10972F7A0E}" dt="2021-11-17T02:20:20.797" v="3" actId="47"/>
        <pc:sldMkLst>
          <pc:docMk/>
          <pc:sldMk cId="2606636170" sldId="296"/>
        </pc:sldMkLst>
      </pc:sldChg>
      <pc:sldChg chg="modSp add del mod">
        <pc:chgData name="SUNEETHA G" userId="7fc026fed01b8421" providerId="LiveId" clId="{5DB605E4-982F-4DB5-94D9-8B10972F7A0E}" dt="2021-11-17T05:32:14.578" v="19" actId="2696"/>
        <pc:sldMkLst>
          <pc:docMk/>
          <pc:sldMk cId="0" sldId="297"/>
        </pc:sldMkLst>
        <pc:spChg chg="mod">
          <ac:chgData name="SUNEETHA G" userId="7fc026fed01b8421" providerId="LiveId" clId="{5DB605E4-982F-4DB5-94D9-8B10972F7A0E}" dt="2021-11-17T02:20:37.827" v="4" actId="207"/>
          <ac:spMkLst>
            <pc:docMk/>
            <pc:sldMk cId="0" sldId="297"/>
            <ac:spMk id="169" creationId="{00000000-0000-0000-0000-000000000000}"/>
          </ac:spMkLst>
        </pc:spChg>
        <pc:spChg chg="mod">
          <ac:chgData name="SUNEETHA G" userId="7fc026fed01b8421" providerId="LiveId" clId="{5DB605E4-982F-4DB5-94D9-8B10972F7A0E}" dt="2021-11-17T05:32:03.245" v="18" actId="21"/>
          <ac:spMkLst>
            <pc:docMk/>
            <pc:sldMk cId="0" sldId="297"/>
            <ac:spMk id="170" creationId="{00000000-0000-0000-0000-000000000000}"/>
          </ac:spMkLst>
        </pc:spChg>
      </pc:sldChg>
      <pc:sldChg chg="modSp add mod">
        <pc:chgData name="SUNEETHA G" userId="7fc026fed01b8421" providerId="LiveId" clId="{5DB605E4-982F-4DB5-94D9-8B10972F7A0E}" dt="2021-11-17T05:33:48.535" v="29" actId="123"/>
        <pc:sldMkLst>
          <pc:docMk/>
          <pc:sldMk cId="0" sldId="298"/>
        </pc:sldMkLst>
        <pc:spChg chg="mod">
          <ac:chgData name="SUNEETHA G" userId="7fc026fed01b8421" providerId="LiveId" clId="{5DB605E4-982F-4DB5-94D9-8B10972F7A0E}" dt="2021-11-17T02:20:53.560" v="6" actId="207"/>
          <ac:spMkLst>
            <pc:docMk/>
            <pc:sldMk cId="0" sldId="298"/>
            <ac:spMk id="174" creationId="{00000000-0000-0000-0000-000000000000}"/>
          </ac:spMkLst>
        </pc:spChg>
        <pc:spChg chg="mod">
          <ac:chgData name="SUNEETHA G" userId="7fc026fed01b8421" providerId="LiveId" clId="{5DB605E4-982F-4DB5-94D9-8B10972F7A0E}" dt="2021-11-17T05:33:48.535" v="29" actId="123"/>
          <ac:spMkLst>
            <pc:docMk/>
            <pc:sldMk cId="0" sldId="298"/>
            <ac:spMk id="175" creationId="{00000000-0000-0000-0000-000000000000}"/>
          </ac:spMkLst>
        </pc:spChg>
      </pc:sldChg>
      <pc:sldChg chg="addSp delSp modSp new mod setBg">
        <pc:chgData name="SUNEETHA G" userId="7fc026fed01b8421" providerId="LiveId" clId="{5DB605E4-982F-4DB5-94D9-8B10972F7A0E}" dt="2021-11-17T05:40:36.666" v="67" actId="3626"/>
        <pc:sldMkLst>
          <pc:docMk/>
          <pc:sldMk cId="3815063131" sldId="299"/>
        </pc:sldMkLst>
        <pc:spChg chg="mod">
          <ac:chgData name="SUNEETHA G" userId="7fc026fed01b8421" providerId="LiveId" clId="{5DB605E4-982F-4DB5-94D9-8B10972F7A0E}" dt="2021-11-17T05:36:25.922" v="44" actId="26606"/>
          <ac:spMkLst>
            <pc:docMk/>
            <pc:sldMk cId="3815063131" sldId="299"/>
            <ac:spMk id="2" creationId="{7EDD4662-B894-414D-8EEE-A9A6D972CB22}"/>
          </ac:spMkLst>
        </pc:spChg>
        <pc:spChg chg="del">
          <ac:chgData name="SUNEETHA G" userId="7fc026fed01b8421" providerId="LiveId" clId="{5DB605E4-982F-4DB5-94D9-8B10972F7A0E}" dt="2021-11-17T05:36:25.922" v="44" actId="26606"/>
          <ac:spMkLst>
            <pc:docMk/>
            <pc:sldMk cId="3815063131" sldId="299"/>
            <ac:spMk id="3" creationId="{C9264C0C-8B36-4E93-AB7E-B64713F055CF}"/>
          </ac:spMkLst>
        </pc:spChg>
        <pc:spChg chg="add mod">
          <ac:chgData name="SUNEETHA G" userId="7fc026fed01b8421" providerId="LiveId" clId="{5DB605E4-982F-4DB5-94D9-8B10972F7A0E}" dt="2021-11-17T05:40:36.666" v="67" actId="3626"/>
          <ac:spMkLst>
            <pc:docMk/>
            <pc:sldMk cId="3815063131" sldId="299"/>
            <ac:spMk id="4" creationId="{94AC9502-8EEC-4661-BFE9-44B2A92A01A9}"/>
          </ac:spMkLst>
        </pc:spChg>
        <pc:spChg chg="add">
          <ac:chgData name="SUNEETHA G" userId="7fc026fed01b8421" providerId="LiveId" clId="{5DB605E4-982F-4DB5-94D9-8B10972F7A0E}" dt="2021-11-17T05:36:25.922" v="44" actId="26606"/>
          <ac:spMkLst>
            <pc:docMk/>
            <pc:sldMk cId="3815063131" sldId="299"/>
            <ac:spMk id="10" creationId="{435959F4-53DA-47FF-BC24-1E5B75C69876}"/>
          </ac:spMkLst>
        </pc:spChg>
        <pc:spChg chg="add">
          <ac:chgData name="SUNEETHA G" userId="7fc026fed01b8421" providerId="LiveId" clId="{5DB605E4-982F-4DB5-94D9-8B10972F7A0E}" dt="2021-11-17T05:36:25.922" v="44" actId="26606"/>
          <ac:spMkLst>
            <pc:docMk/>
            <pc:sldMk cId="3815063131" sldId="299"/>
            <ac:spMk id="21" creationId="{59226104-0061-4319-8237-9C001BF85D49}"/>
          </ac:spMkLst>
        </pc:spChg>
        <pc:spChg chg="add">
          <ac:chgData name="SUNEETHA G" userId="7fc026fed01b8421" providerId="LiveId" clId="{5DB605E4-982F-4DB5-94D9-8B10972F7A0E}" dt="2021-11-17T05:36:25.922" v="44" actId="26606"/>
          <ac:spMkLst>
            <pc:docMk/>
            <pc:sldMk cId="3815063131" sldId="299"/>
            <ac:spMk id="31" creationId="{A5D0B0D3-D735-4619-AA45-B57B791E1744}"/>
          </ac:spMkLst>
        </pc:spChg>
        <pc:spChg chg="add">
          <ac:chgData name="SUNEETHA G" userId="7fc026fed01b8421" providerId="LiveId" clId="{5DB605E4-982F-4DB5-94D9-8B10972F7A0E}" dt="2021-11-17T05:36:25.922" v="44" actId="26606"/>
          <ac:spMkLst>
            <pc:docMk/>
            <pc:sldMk cId="3815063131" sldId="299"/>
            <ac:spMk id="33" creationId="{8972B65B-8AFA-4B5C-BFC6-E443F37775FF}"/>
          </ac:spMkLst>
        </pc:spChg>
        <pc:spChg chg="add">
          <ac:chgData name="SUNEETHA G" userId="7fc026fed01b8421" providerId="LiveId" clId="{5DB605E4-982F-4DB5-94D9-8B10972F7A0E}" dt="2021-11-17T05:36:25.922" v="44" actId="26606"/>
          <ac:spMkLst>
            <pc:docMk/>
            <pc:sldMk cId="3815063131" sldId="299"/>
            <ac:spMk id="43" creationId="{286E5E1D-FD49-448F-83C8-E06466BE54BB}"/>
          </ac:spMkLst>
        </pc:spChg>
        <pc:grpChg chg="add">
          <ac:chgData name="SUNEETHA G" userId="7fc026fed01b8421" providerId="LiveId" clId="{5DB605E4-982F-4DB5-94D9-8B10972F7A0E}" dt="2021-11-17T05:36:25.922" v="44" actId="26606"/>
          <ac:grpSpMkLst>
            <pc:docMk/>
            <pc:sldMk cId="3815063131" sldId="299"/>
            <ac:grpSpMk id="12" creationId="{A7CF83E8-F6F0-41E3-B580-7412A04DDFB5}"/>
          </ac:grpSpMkLst>
        </pc:grpChg>
        <pc:grpChg chg="add">
          <ac:chgData name="SUNEETHA G" userId="7fc026fed01b8421" providerId="LiveId" clId="{5DB605E4-982F-4DB5-94D9-8B10972F7A0E}" dt="2021-11-17T05:36:25.922" v="44" actId="26606"/>
          <ac:grpSpMkLst>
            <pc:docMk/>
            <pc:sldMk cId="3815063131" sldId="299"/>
            <ac:grpSpMk id="23" creationId="{51B01909-73B8-4486-A749-C643B1D7E361}"/>
          </ac:grpSpMkLst>
        </pc:grpChg>
        <pc:grpChg chg="add">
          <ac:chgData name="SUNEETHA G" userId="7fc026fed01b8421" providerId="LiveId" clId="{5DB605E4-982F-4DB5-94D9-8B10972F7A0E}" dt="2021-11-17T05:36:25.922" v="44" actId="26606"/>
          <ac:grpSpMkLst>
            <pc:docMk/>
            <pc:sldMk cId="3815063131" sldId="299"/>
            <ac:grpSpMk id="35" creationId="{8B32F32D-2578-47BA-A8C8-B9CC3F8A0958}"/>
          </ac:grpSpMkLst>
        </pc:grpChg>
        <pc:grpChg chg="add">
          <ac:chgData name="SUNEETHA G" userId="7fc026fed01b8421" providerId="LiveId" clId="{5DB605E4-982F-4DB5-94D9-8B10972F7A0E}" dt="2021-11-17T05:36:25.922" v="44" actId="26606"/>
          <ac:grpSpMkLst>
            <pc:docMk/>
            <pc:sldMk cId="3815063131" sldId="299"/>
            <ac:grpSpMk id="45" creationId="{D82E7BA0-A7BA-4C61-9D6F-5345A540569F}"/>
          </ac:grpSpMkLst>
        </pc:grpChg>
        <pc:picChg chg="add">
          <ac:chgData name="SUNEETHA G" userId="7fc026fed01b8421" providerId="LiveId" clId="{5DB605E4-982F-4DB5-94D9-8B10972F7A0E}" dt="2021-11-17T05:36:25.922" v="44" actId="26606"/>
          <ac:picMkLst>
            <pc:docMk/>
            <pc:sldMk cId="3815063131" sldId="299"/>
            <ac:picMk id="7" creationId="{A9DB75D9-8C2F-44C5-8E72-53F6993B5920}"/>
          </ac:picMkLst>
        </pc:picChg>
      </pc:sldChg>
      <pc:sldChg chg="add del">
        <pc:chgData name="SUNEETHA G" userId="7fc026fed01b8421" providerId="LiveId" clId="{5DB605E4-982F-4DB5-94D9-8B10972F7A0E}" dt="2021-11-17T05:46:33.748" v="74" actId="2696"/>
        <pc:sldMkLst>
          <pc:docMk/>
          <pc:sldMk cId="0" sldId="300"/>
        </pc:sldMkLst>
      </pc:sldChg>
      <pc:sldChg chg="addSp delSp modSp add mod ord">
        <pc:chgData name="SUNEETHA G" userId="7fc026fed01b8421" providerId="LiveId" clId="{5DB605E4-982F-4DB5-94D9-8B10972F7A0E}" dt="2021-11-17T05:48:58.789" v="97"/>
        <pc:sldMkLst>
          <pc:docMk/>
          <pc:sldMk cId="0" sldId="301"/>
        </pc:sldMkLst>
        <pc:spChg chg="mod">
          <ac:chgData name="SUNEETHA G" userId="7fc026fed01b8421" providerId="LiveId" clId="{5DB605E4-982F-4DB5-94D9-8B10972F7A0E}" dt="2021-11-17T05:47:31.899" v="83" actId="1076"/>
          <ac:spMkLst>
            <pc:docMk/>
            <pc:sldMk cId="0" sldId="301"/>
            <ac:spMk id="2" creationId="{00000000-0000-0000-0000-000000000000}"/>
          </ac:spMkLst>
        </pc:spChg>
        <pc:spChg chg="mod">
          <ac:chgData name="SUNEETHA G" userId="7fc026fed01b8421" providerId="LiveId" clId="{5DB605E4-982F-4DB5-94D9-8B10972F7A0E}" dt="2021-11-17T05:48:36.163" v="96" actId="20577"/>
          <ac:spMkLst>
            <pc:docMk/>
            <pc:sldMk cId="0" sldId="301"/>
            <ac:spMk id="3" creationId="{00000000-0000-0000-0000-000000000000}"/>
          </ac:spMkLst>
        </pc:spChg>
        <pc:spChg chg="mod">
          <ac:chgData name="SUNEETHA G" userId="7fc026fed01b8421" providerId="LiveId" clId="{5DB605E4-982F-4DB5-94D9-8B10972F7A0E}" dt="2021-11-17T05:48:58.789" v="97"/>
          <ac:spMkLst>
            <pc:docMk/>
            <pc:sldMk cId="0" sldId="301"/>
            <ac:spMk id="4" creationId="{00000000-0000-0000-0000-000000000000}"/>
          </ac:spMkLst>
        </pc:spChg>
        <pc:spChg chg="add del mod">
          <ac:chgData name="SUNEETHA G" userId="7fc026fed01b8421" providerId="LiveId" clId="{5DB605E4-982F-4DB5-94D9-8B10972F7A0E}" dt="2021-11-17T05:46:52.074" v="78"/>
          <ac:spMkLst>
            <pc:docMk/>
            <pc:sldMk cId="0" sldId="301"/>
            <ac:spMk id="7" creationId="{2F427C25-CF61-4D3F-AF46-B1745D406145}"/>
          </ac:spMkLst>
        </pc:spChg>
      </pc:sldChg>
      <pc:sldChg chg="add del">
        <pc:chgData name="SUNEETHA G" userId="7fc026fed01b8421" providerId="LiveId" clId="{5DB605E4-982F-4DB5-94D9-8B10972F7A0E}" dt="2021-11-17T05:55:04.092" v="111" actId="47"/>
        <pc:sldMkLst>
          <pc:docMk/>
          <pc:sldMk cId="1962108627" sldId="302"/>
        </pc:sldMkLst>
      </pc:sldChg>
      <pc:sldChg chg="modSp new mod">
        <pc:chgData name="SUNEETHA G" userId="7fc026fed01b8421" providerId="LiveId" clId="{5DB605E4-982F-4DB5-94D9-8B10972F7A0E}" dt="2021-11-17T05:58:27.496" v="126" actId="123"/>
        <pc:sldMkLst>
          <pc:docMk/>
          <pc:sldMk cId="4051318929" sldId="302"/>
        </pc:sldMkLst>
        <pc:spChg chg="mod">
          <ac:chgData name="SUNEETHA G" userId="7fc026fed01b8421" providerId="LiveId" clId="{5DB605E4-982F-4DB5-94D9-8B10972F7A0E}" dt="2021-11-17T05:56:54.198" v="121"/>
          <ac:spMkLst>
            <pc:docMk/>
            <pc:sldMk cId="4051318929" sldId="302"/>
            <ac:spMk id="2" creationId="{5AB55104-4108-4DF1-A29D-C91BCE34E2FE}"/>
          </ac:spMkLst>
        </pc:spChg>
        <pc:spChg chg="mod">
          <ac:chgData name="SUNEETHA G" userId="7fc026fed01b8421" providerId="LiveId" clId="{5DB605E4-982F-4DB5-94D9-8B10972F7A0E}" dt="2021-11-17T05:58:27.496" v="126" actId="123"/>
          <ac:spMkLst>
            <pc:docMk/>
            <pc:sldMk cId="4051318929" sldId="302"/>
            <ac:spMk id="3" creationId="{C3238A6F-967D-4516-9FBB-383E109827DF}"/>
          </ac:spMkLst>
        </pc:sp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3E4F86-D136-4F24-A17F-280BFB9CE3C5}"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B354D5E9-40EC-4558-856B-DDD780DE4685}">
      <dgm:prSet/>
      <dgm:spPr/>
      <dgm:t>
        <a:bodyPr/>
        <a:lstStyle/>
        <a:p>
          <a:r>
            <a:rPr lang="en-US"/>
            <a:t>MOTIVATION OF STUDY</a:t>
          </a:r>
        </a:p>
      </dgm:t>
    </dgm:pt>
    <dgm:pt modelId="{AEFE71AC-2570-4BD0-A3F4-2B002A786E40}" type="parTrans" cxnId="{E11C4737-3301-42C7-85CD-8DB6CDA7C20A}">
      <dgm:prSet/>
      <dgm:spPr/>
      <dgm:t>
        <a:bodyPr/>
        <a:lstStyle/>
        <a:p>
          <a:endParaRPr lang="en-US"/>
        </a:p>
      </dgm:t>
    </dgm:pt>
    <dgm:pt modelId="{165B5919-FEB0-43A7-835F-49F36B5594E1}" type="sibTrans" cxnId="{E11C4737-3301-42C7-85CD-8DB6CDA7C20A}">
      <dgm:prSet/>
      <dgm:spPr/>
      <dgm:t>
        <a:bodyPr/>
        <a:lstStyle/>
        <a:p>
          <a:endParaRPr lang="en-US"/>
        </a:p>
      </dgm:t>
    </dgm:pt>
    <dgm:pt modelId="{F768D5CF-04D7-4BFA-ADC2-2ACE32131DCC}">
      <dgm:prSet/>
      <dgm:spPr/>
      <dgm:t>
        <a:bodyPr/>
        <a:lstStyle/>
        <a:p>
          <a:r>
            <a:rPr lang="en-US"/>
            <a:t>OBJECTIVES</a:t>
          </a:r>
        </a:p>
      </dgm:t>
    </dgm:pt>
    <dgm:pt modelId="{5600AC59-3A4F-4F07-9C86-2E5E12679115}" type="parTrans" cxnId="{65174C1F-390F-4046-B2C2-1DA2342A2E67}">
      <dgm:prSet/>
      <dgm:spPr/>
      <dgm:t>
        <a:bodyPr/>
        <a:lstStyle/>
        <a:p>
          <a:endParaRPr lang="en-US"/>
        </a:p>
      </dgm:t>
    </dgm:pt>
    <dgm:pt modelId="{772619AB-F7D1-4E37-AA52-FFBD75A06ECA}" type="sibTrans" cxnId="{65174C1F-390F-4046-B2C2-1DA2342A2E67}">
      <dgm:prSet/>
      <dgm:spPr/>
      <dgm:t>
        <a:bodyPr/>
        <a:lstStyle/>
        <a:p>
          <a:endParaRPr lang="en-US"/>
        </a:p>
      </dgm:t>
    </dgm:pt>
    <dgm:pt modelId="{07F64599-6BD0-4865-9B19-939D974D11AF}">
      <dgm:prSet/>
      <dgm:spPr/>
      <dgm:t>
        <a:bodyPr/>
        <a:lstStyle/>
        <a:p>
          <a:r>
            <a:rPr lang="en-US"/>
            <a:t>PROBLEM STATEMENT, SCOPE &amp; LIMITATIONS</a:t>
          </a:r>
        </a:p>
      </dgm:t>
    </dgm:pt>
    <dgm:pt modelId="{48391626-7E3B-4933-AEE3-B450728968FE}" type="parTrans" cxnId="{724F7E2A-60B3-42CB-BDBE-EA362A4A511D}">
      <dgm:prSet/>
      <dgm:spPr/>
      <dgm:t>
        <a:bodyPr/>
        <a:lstStyle/>
        <a:p>
          <a:endParaRPr lang="en-US"/>
        </a:p>
      </dgm:t>
    </dgm:pt>
    <dgm:pt modelId="{368CE3B9-2158-44F7-AE2E-3A38D7BC1199}" type="sibTrans" cxnId="{724F7E2A-60B3-42CB-BDBE-EA362A4A511D}">
      <dgm:prSet/>
      <dgm:spPr/>
      <dgm:t>
        <a:bodyPr/>
        <a:lstStyle/>
        <a:p>
          <a:endParaRPr lang="en-US"/>
        </a:p>
      </dgm:t>
    </dgm:pt>
    <dgm:pt modelId="{2A6C36BC-0025-497C-824D-E7E60CD0D5A2}" type="pres">
      <dgm:prSet presAssocID="{A63E4F86-D136-4F24-A17F-280BFB9CE3C5}" presName="root" presStyleCnt="0">
        <dgm:presLayoutVars>
          <dgm:dir/>
          <dgm:resizeHandles val="exact"/>
        </dgm:presLayoutVars>
      </dgm:prSet>
      <dgm:spPr/>
    </dgm:pt>
    <dgm:pt modelId="{189D20F0-D525-41CD-B573-286C4F8FF4A9}" type="pres">
      <dgm:prSet presAssocID="{B354D5E9-40EC-4558-856B-DDD780DE4685}" presName="compNode" presStyleCnt="0"/>
      <dgm:spPr/>
    </dgm:pt>
    <dgm:pt modelId="{FC97F180-804E-42BA-AAB7-09019946E297}" type="pres">
      <dgm:prSet presAssocID="{B354D5E9-40EC-4558-856B-DDD780DE4685}" presName="bgRect" presStyleLbl="bgShp" presStyleIdx="0" presStyleCnt="3"/>
      <dgm:spPr/>
    </dgm:pt>
    <dgm:pt modelId="{54EF6891-7163-4A92-811D-2BE72D0EBCD1}" type="pres">
      <dgm:prSet presAssocID="{B354D5E9-40EC-4558-856B-DDD780DE468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CC7F17F7-D7A4-41E2-AAB6-2DD02F157D8A}" type="pres">
      <dgm:prSet presAssocID="{B354D5E9-40EC-4558-856B-DDD780DE4685}" presName="spaceRect" presStyleCnt="0"/>
      <dgm:spPr/>
    </dgm:pt>
    <dgm:pt modelId="{0E77B237-F356-40F9-A2C1-4638EA2939B9}" type="pres">
      <dgm:prSet presAssocID="{B354D5E9-40EC-4558-856B-DDD780DE4685}" presName="parTx" presStyleLbl="revTx" presStyleIdx="0" presStyleCnt="3">
        <dgm:presLayoutVars>
          <dgm:chMax val="0"/>
          <dgm:chPref val="0"/>
        </dgm:presLayoutVars>
      </dgm:prSet>
      <dgm:spPr/>
    </dgm:pt>
    <dgm:pt modelId="{126D3378-D1A8-41B5-9387-FDB9EC28487B}" type="pres">
      <dgm:prSet presAssocID="{165B5919-FEB0-43A7-835F-49F36B5594E1}" presName="sibTrans" presStyleCnt="0"/>
      <dgm:spPr/>
    </dgm:pt>
    <dgm:pt modelId="{5BC81174-4B48-48C8-AE91-BF2402E9C187}" type="pres">
      <dgm:prSet presAssocID="{F768D5CF-04D7-4BFA-ADC2-2ACE32131DCC}" presName="compNode" presStyleCnt="0"/>
      <dgm:spPr/>
    </dgm:pt>
    <dgm:pt modelId="{01D57B3E-CB3C-488D-A11E-1E049943B0FC}" type="pres">
      <dgm:prSet presAssocID="{F768D5CF-04D7-4BFA-ADC2-2ACE32131DCC}" presName="bgRect" presStyleLbl="bgShp" presStyleIdx="1" presStyleCnt="3"/>
      <dgm:spPr/>
    </dgm:pt>
    <dgm:pt modelId="{090B938C-87BE-42FA-B776-B2695140D054}" type="pres">
      <dgm:prSet presAssocID="{F768D5CF-04D7-4BFA-ADC2-2ACE32131DC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esentation with Checklist"/>
        </a:ext>
      </dgm:extLst>
    </dgm:pt>
    <dgm:pt modelId="{EB1AF5CF-2FF7-4718-B136-EC94AC929910}" type="pres">
      <dgm:prSet presAssocID="{F768D5CF-04D7-4BFA-ADC2-2ACE32131DCC}" presName="spaceRect" presStyleCnt="0"/>
      <dgm:spPr/>
    </dgm:pt>
    <dgm:pt modelId="{5F28A779-460F-4AFB-AB36-0AE98CDB4AF9}" type="pres">
      <dgm:prSet presAssocID="{F768D5CF-04D7-4BFA-ADC2-2ACE32131DCC}" presName="parTx" presStyleLbl="revTx" presStyleIdx="1" presStyleCnt="3">
        <dgm:presLayoutVars>
          <dgm:chMax val="0"/>
          <dgm:chPref val="0"/>
        </dgm:presLayoutVars>
      </dgm:prSet>
      <dgm:spPr/>
    </dgm:pt>
    <dgm:pt modelId="{6F936629-0808-4BA7-90CE-E1EE8EB24320}" type="pres">
      <dgm:prSet presAssocID="{772619AB-F7D1-4E37-AA52-FFBD75A06ECA}" presName="sibTrans" presStyleCnt="0"/>
      <dgm:spPr/>
    </dgm:pt>
    <dgm:pt modelId="{6A23AFF0-A03D-4360-8C55-D6E079CDC5BE}" type="pres">
      <dgm:prSet presAssocID="{07F64599-6BD0-4865-9B19-939D974D11AF}" presName="compNode" presStyleCnt="0"/>
      <dgm:spPr/>
    </dgm:pt>
    <dgm:pt modelId="{6D654B03-D4B4-4C7A-A147-5A1BA75D599A}" type="pres">
      <dgm:prSet presAssocID="{07F64599-6BD0-4865-9B19-939D974D11AF}" presName="bgRect" presStyleLbl="bgShp" presStyleIdx="2" presStyleCnt="3"/>
      <dgm:spPr/>
    </dgm:pt>
    <dgm:pt modelId="{58235505-59A2-4342-BEC2-1B12E9A204AA}" type="pres">
      <dgm:prSet presAssocID="{07F64599-6BD0-4865-9B19-939D974D11A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ocument"/>
        </a:ext>
      </dgm:extLst>
    </dgm:pt>
    <dgm:pt modelId="{8DFA3655-2C11-4CC5-A40E-F2602A4E6570}" type="pres">
      <dgm:prSet presAssocID="{07F64599-6BD0-4865-9B19-939D974D11AF}" presName="spaceRect" presStyleCnt="0"/>
      <dgm:spPr/>
    </dgm:pt>
    <dgm:pt modelId="{D2C3B78F-0D83-43BC-9FB3-3984D92018D9}" type="pres">
      <dgm:prSet presAssocID="{07F64599-6BD0-4865-9B19-939D974D11AF}" presName="parTx" presStyleLbl="revTx" presStyleIdx="2" presStyleCnt="3">
        <dgm:presLayoutVars>
          <dgm:chMax val="0"/>
          <dgm:chPref val="0"/>
        </dgm:presLayoutVars>
      </dgm:prSet>
      <dgm:spPr/>
    </dgm:pt>
  </dgm:ptLst>
  <dgm:cxnLst>
    <dgm:cxn modelId="{65174C1F-390F-4046-B2C2-1DA2342A2E67}" srcId="{A63E4F86-D136-4F24-A17F-280BFB9CE3C5}" destId="{F768D5CF-04D7-4BFA-ADC2-2ACE32131DCC}" srcOrd="1" destOrd="0" parTransId="{5600AC59-3A4F-4F07-9C86-2E5E12679115}" sibTransId="{772619AB-F7D1-4E37-AA52-FFBD75A06ECA}"/>
    <dgm:cxn modelId="{724F7E2A-60B3-42CB-BDBE-EA362A4A511D}" srcId="{A63E4F86-D136-4F24-A17F-280BFB9CE3C5}" destId="{07F64599-6BD0-4865-9B19-939D974D11AF}" srcOrd="2" destOrd="0" parTransId="{48391626-7E3B-4933-AEE3-B450728968FE}" sibTransId="{368CE3B9-2158-44F7-AE2E-3A38D7BC1199}"/>
    <dgm:cxn modelId="{E11C4737-3301-42C7-85CD-8DB6CDA7C20A}" srcId="{A63E4F86-D136-4F24-A17F-280BFB9CE3C5}" destId="{B354D5E9-40EC-4558-856B-DDD780DE4685}" srcOrd="0" destOrd="0" parTransId="{AEFE71AC-2570-4BD0-A3F4-2B002A786E40}" sibTransId="{165B5919-FEB0-43A7-835F-49F36B5594E1}"/>
    <dgm:cxn modelId="{F16C0158-A334-47F6-9E9B-D089CEEAD746}" type="presOf" srcId="{B354D5E9-40EC-4558-856B-DDD780DE4685}" destId="{0E77B237-F356-40F9-A2C1-4638EA2939B9}" srcOrd="0" destOrd="0" presId="urn:microsoft.com/office/officeart/2018/2/layout/IconVerticalSolidList"/>
    <dgm:cxn modelId="{83B608BE-482A-4B64-86FD-1B0B534B4DDB}" type="presOf" srcId="{F768D5CF-04D7-4BFA-ADC2-2ACE32131DCC}" destId="{5F28A779-460F-4AFB-AB36-0AE98CDB4AF9}" srcOrd="0" destOrd="0" presId="urn:microsoft.com/office/officeart/2018/2/layout/IconVerticalSolidList"/>
    <dgm:cxn modelId="{585C70F4-5B41-41E4-BA25-408C251F12E6}" type="presOf" srcId="{07F64599-6BD0-4865-9B19-939D974D11AF}" destId="{D2C3B78F-0D83-43BC-9FB3-3984D92018D9}" srcOrd="0" destOrd="0" presId="urn:microsoft.com/office/officeart/2018/2/layout/IconVerticalSolidList"/>
    <dgm:cxn modelId="{7279AFFD-C270-4B32-99A8-70C922556D4B}" type="presOf" srcId="{A63E4F86-D136-4F24-A17F-280BFB9CE3C5}" destId="{2A6C36BC-0025-497C-824D-E7E60CD0D5A2}" srcOrd="0" destOrd="0" presId="urn:microsoft.com/office/officeart/2018/2/layout/IconVerticalSolidList"/>
    <dgm:cxn modelId="{14C7BD74-6FB1-4358-8382-277C6015E008}" type="presParOf" srcId="{2A6C36BC-0025-497C-824D-E7E60CD0D5A2}" destId="{189D20F0-D525-41CD-B573-286C4F8FF4A9}" srcOrd="0" destOrd="0" presId="urn:microsoft.com/office/officeart/2018/2/layout/IconVerticalSolidList"/>
    <dgm:cxn modelId="{C585CE95-E59B-4537-8E73-F4FA26078A02}" type="presParOf" srcId="{189D20F0-D525-41CD-B573-286C4F8FF4A9}" destId="{FC97F180-804E-42BA-AAB7-09019946E297}" srcOrd="0" destOrd="0" presId="urn:microsoft.com/office/officeart/2018/2/layout/IconVerticalSolidList"/>
    <dgm:cxn modelId="{BB36B3C7-98EE-44DA-AD54-C909FE5CB09E}" type="presParOf" srcId="{189D20F0-D525-41CD-B573-286C4F8FF4A9}" destId="{54EF6891-7163-4A92-811D-2BE72D0EBCD1}" srcOrd="1" destOrd="0" presId="urn:microsoft.com/office/officeart/2018/2/layout/IconVerticalSolidList"/>
    <dgm:cxn modelId="{429355D5-F8FB-44A8-BF43-5E8B256CAF68}" type="presParOf" srcId="{189D20F0-D525-41CD-B573-286C4F8FF4A9}" destId="{CC7F17F7-D7A4-41E2-AAB6-2DD02F157D8A}" srcOrd="2" destOrd="0" presId="urn:microsoft.com/office/officeart/2018/2/layout/IconVerticalSolidList"/>
    <dgm:cxn modelId="{E73F542C-8328-482C-9EAB-A835ECDF59CF}" type="presParOf" srcId="{189D20F0-D525-41CD-B573-286C4F8FF4A9}" destId="{0E77B237-F356-40F9-A2C1-4638EA2939B9}" srcOrd="3" destOrd="0" presId="urn:microsoft.com/office/officeart/2018/2/layout/IconVerticalSolidList"/>
    <dgm:cxn modelId="{26C85288-EC22-44A5-8E8D-426348B1643F}" type="presParOf" srcId="{2A6C36BC-0025-497C-824D-E7E60CD0D5A2}" destId="{126D3378-D1A8-41B5-9387-FDB9EC28487B}" srcOrd="1" destOrd="0" presId="urn:microsoft.com/office/officeart/2018/2/layout/IconVerticalSolidList"/>
    <dgm:cxn modelId="{BC467B49-2B25-4533-BDF4-01A460A4CA92}" type="presParOf" srcId="{2A6C36BC-0025-497C-824D-E7E60CD0D5A2}" destId="{5BC81174-4B48-48C8-AE91-BF2402E9C187}" srcOrd="2" destOrd="0" presId="urn:microsoft.com/office/officeart/2018/2/layout/IconVerticalSolidList"/>
    <dgm:cxn modelId="{10932B32-CE64-4BCE-8D9D-6680AA62D63B}" type="presParOf" srcId="{5BC81174-4B48-48C8-AE91-BF2402E9C187}" destId="{01D57B3E-CB3C-488D-A11E-1E049943B0FC}" srcOrd="0" destOrd="0" presId="urn:microsoft.com/office/officeart/2018/2/layout/IconVerticalSolidList"/>
    <dgm:cxn modelId="{71D0BE64-E255-474C-80FE-68EE0709D5FB}" type="presParOf" srcId="{5BC81174-4B48-48C8-AE91-BF2402E9C187}" destId="{090B938C-87BE-42FA-B776-B2695140D054}" srcOrd="1" destOrd="0" presId="urn:microsoft.com/office/officeart/2018/2/layout/IconVerticalSolidList"/>
    <dgm:cxn modelId="{110737CD-84A0-4A05-BD38-A092704FB6A5}" type="presParOf" srcId="{5BC81174-4B48-48C8-AE91-BF2402E9C187}" destId="{EB1AF5CF-2FF7-4718-B136-EC94AC929910}" srcOrd="2" destOrd="0" presId="urn:microsoft.com/office/officeart/2018/2/layout/IconVerticalSolidList"/>
    <dgm:cxn modelId="{49EB70A4-4E42-4147-A055-C7E9233D4BB6}" type="presParOf" srcId="{5BC81174-4B48-48C8-AE91-BF2402E9C187}" destId="{5F28A779-460F-4AFB-AB36-0AE98CDB4AF9}" srcOrd="3" destOrd="0" presId="urn:microsoft.com/office/officeart/2018/2/layout/IconVerticalSolidList"/>
    <dgm:cxn modelId="{5E6DE4BA-90A1-48C6-802E-5A8BF98B235A}" type="presParOf" srcId="{2A6C36BC-0025-497C-824D-E7E60CD0D5A2}" destId="{6F936629-0808-4BA7-90CE-E1EE8EB24320}" srcOrd="3" destOrd="0" presId="urn:microsoft.com/office/officeart/2018/2/layout/IconVerticalSolidList"/>
    <dgm:cxn modelId="{FC7C11AE-CC72-4A22-A3A7-21D7DD190D95}" type="presParOf" srcId="{2A6C36BC-0025-497C-824D-E7E60CD0D5A2}" destId="{6A23AFF0-A03D-4360-8C55-D6E079CDC5BE}" srcOrd="4" destOrd="0" presId="urn:microsoft.com/office/officeart/2018/2/layout/IconVerticalSolidList"/>
    <dgm:cxn modelId="{17AE1C25-108C-4AE5-AF83-A691A268963C}" type="presParOf" srcId="{6A23AFF0-A03D-4360-8C55-D6E079CDC5BE}" destId="{6D654B03-D4B4-4C7A-A147-5A1BA75D599A}" srcOrd="0" destOrd="0" presId="urn:microsoft.com/office/officeart/2018/2/layout/IconVerticalSolidList"/>
    <dgm:cxn modelId="{D68473D4-875F-46EA-85BD-07868F12DD6F}" type="presParOf" srcId="{6A23AFF0-A03D-4360-8C55-D6E079CDC5BE}" destId="{58235505-59A2-4342-BEC2-1B12E9A204AA}" srcOrd="1" destOrd="0" presId="urn:microsoft.com/office/officeart/2018/2/layout/IconVerticalSolidList"/>
    <dgm:cxn modelId="{99DF9B5C-5515-4885-AAEA-22BC2B231D84}" type="presParOf" srcId="{6A23AFF0-A03D-4360-8C55-D6E079CDC5BE}" destId="{8DFA3655-2C11-4CC5-A40E-F2602A4E6570}" srcOrd="2" destOrd="0" presId="urn:microsoft.com/office/officeart/2018/2/layout/IconVerticalSolidList"/>
    <dgm:cxn modelId="{A799F5C6-5966-47BF-95C4-90CC44BF5826}" type="presParOf" srcId="{6A23AFF0-A03D-4360-8C55-D6E079CDC5BE}" destId="{D2C3B78F-0D83-43BC-9FB3-3984D92018D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953396C-8559-4DC0-98D6-DEF1E37F27AE}"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E4250FC9-2DAB-4C09-8422-19F6853CC771}">
      <dgm:prSet/>
      <dgm:spPr/>
      <dgm:t>
        <a:bodyPr/>
        <a:lstStyle/>
        <a:p>
          <a:pPr>
            <a:lnSpc>
              <a:spcPct val="100000"/>
            </a:lnSpc>
          </a:pPr>
          <a:r>
            <a:rPr lang="en-US"/>
            <a:t>Now a day’s, the prediction of stock market prices has become a major research topic</a:t>
          </a:r>
        </a:p>
      </dgm:t>
    </dgm:pt>
    <dgm:pt modelId="{61FB0BF3-2105-486B-8D3F-2F473375F12C}" type="parTrans" cxnId="{B2D13DEA-CE88-417A-9E93-5986ED6099A2}">
      <dgm:prSet/>
      <dgm:spPr/>
      <dgm:t>
        <a:bodyPr/>
        <a:lstStyle/>
        <a:p>
          <a:endParaRPr lang="en-US"/>
        </a:p>
      </dgm:t>
    </dgm:pt>
    <dgm:pt modelId="{F231AA7D-7518-4D3C-AE92-502051D870E2}" type="sibTrans" cxnId="{B2D13DEA-CE88-417A-9E93-5986ED6099A2}">
      <dgm:prSet/>
      <dgm:spPr/>
      <dgm:t>
        <a:bodyPr/>
        <a:lstStyle/>
        <a:p>
          <a:endParaRPr lang="en-US"/>
        </a:p>
      </dgm:t>
    </dgm:pt>
    <dgm:pt modelId="{262165AE-8997-4824-B6DF-33B68788FEF3}">
      <dgm:prSet/>
      <dgm:spPr/>
      <dgm:t>
        <a:bodyPr/>
        <a:lstStyle/>
        <a:p>
          <a:pPr>
            <a:lnSpc>
              <a:spcPct val="100000"/>
            </a:lnSpc>
          </a:pPr>
          <a:r>
            <a:rPr lang="en-US"/>
            <a:t>The behavior of stock market is very nonlinear and volatile in nature. </a:t>
          </a:r>
        </a:p>
      </dgm:t>
    </dgm:pt>
    <dgm:pt modelId="{A3388E97-693A-4837-B9D4-A7B4DBF0FD6D}" type="parTrans" cxnId="{A1C853AA-7861-4E75-90B4-2440A90A5497}">
      <dgm:prSet/>
      <dgm:spPr/>
      <dgm:t>
        <a:bodyPr/>
        <a:lstStyle/>
        <a:p>
          <a:endParaRPr lang="en-US"/>
        </a:p>
      </dgm:t>
    </dgm:pt>
    <dgm:pt modelId="{C445F31D-277D-4B21-8AEE-F65D172467DE}" type="sibTrans" cxnId="{A1C853AA-7861-4E75-90B4-2440A90A5497}">
      <dgm:prSet/>
      <dgm:spPr/>
      <dgm:t>
        <a:bodyPr/>
        <a:lstStyle/>
        <a:p>
          <a:endParaRPr lang="en-US"/>
        </a:p>
      </dgm:t>
    </dgm:pt>
    <dgm:pt modelId="{5151F65B-C8B0-436F-8E61-9F7044D97DC2}">
      <dgm:prSet/>
      <dgm:spPr/>
      <dgm:t>
        <a:bodyPr/>
        <a:lstStyle/>
        <a:p>
          <a:pPr>
            <a:lnSpc>
              <a:spcPct val="100000"/>
            </a:lnSpc>
          </a:pPr>
          <a:r>
            <a:rPr lang="en-US"/>
            <a:t>So Investing has become a risky task for the people.</a:t>
          </a:r>
        </a:p>
      </dgm:t>
    </dgm:pt>
    <dgm:pt modelId="{506D0010-932F-4A94-8FBF-5380B4204ACE}" type="parTrans" cxnId="{0B815306-D500-4FA6-8077-A5008AE047F3}">
      <dgm:prSet/>
      <dgm:spPr/>
      <dgm:t>
        <a:bodyPr/>
        <a:lstStyle/>
        <a:p>
          <a:endParaRPr lang="en-US"/>
        </a:p>
      </dgm:t>
    </dgm:pt>
    <dgm:pt modelId="{A70088A1-32AD-48A5-80C3-C99F10F9E4DF}" type="sibTrans" cxnId="{0B815306-D500-4FA6-8077-A5008AE047F3}">
      <dgm:prSet/>
      <dgm:spPr/>
      <dgm:t>
        <a:bodyPr/>
        <a:lstStyle/>
        <a:p>
          <a:endParaRPr lang="en-US"/>
        </a:p>
      </dgm:t>
    </dgm:pt>
    <dgm:pt modelId="{312B418F-21C7-427C-B645-B695587CF7CB}">
      <dgm:prSet/>
      <dgm:spPr/>
      <dgm:t>
        <a:bodyPr/>
        <a:lstStyle/>
        <a:p>
          <a:pPr>
            <a:lnSpc>
              <a:spcPct val="100000"/>
            </a:lnSpc>
          </a:pPr>
          <a:r>
            <a:rPr lang="en-US"/>
            <a:t>But it is not at all a risky task to machine that uses machine learning techniques.</a:t>
          </a:r>
        </a:p>
      </dgm:t>
    </dgm:pt>
    <dgm:pt modelId="{E8C89D17-BD56-49F9-BAB1-D007878CD06B}" type="parTrans" cxnId="{1A3C4E65-6DBF-4995-8315-CB8D3AEF4BAF}">
      <dgm:prSet/>
      <dgm:spPr/>
      <dgm:t>
        <a:bodyPr/>
        <a:lstStyle/>
        <a:p>
          <a:endParaRPr lang="en-US"/>
        </a:p>
      </dgm:t>
    </dgm:pt>
    <dgm:pt modelId="{7F8C549C-F406-4094-A794-4CEB161C7C2A}" type="sibTrans" cxnId="{1A3C4E65-6DBF-4995-8315-CB8D3AEF4BAF}">
      <dgm:prSet/>
      <dgm:spPr/>
      <dgm:t>
        <a:bodyPr/>
        <a:lstStyle/>
        <a:p>
          <a:endParaRPr lang="en-US"/>
        </a:p>
      </dgm:t>
    </dgm:pt>
    <dgm:pt modelId="{FFBB4937-C7B1-49E2-A97E-3B9BE66EB081}">
      <dgm:prSet/>
      <dgm:spPr/>
      <dgm:t>
        <a:bodyPr/>
        <a:lstStyle/>
        <a:p>
          <a:pPr>
            <a:lnSpc>
              <a:spcPct val="100000"/>
            </a:lnSpc>
          </a:pPr>
          <a:r>
            <a:rPr lang="en-US"/>
            <a:t>Infact the predictions will be very close to real time data</a:t>
          </a:r>
        </a:p>
      </dgm:t>
    </dgm:pt>
    <dgm:pt modelId="{D2B0B1D1-28F8-4A48-A6B4-90137C42DE8A}" type="parTrans" cxnId="{50BCF5B7-C62B-441D-84CC-68E68477DDDA}">
      <dgm:prSet/>
      <dgm:spPr/>
      <dgm:t>
        <a:bodyPr/>
        <a:lstStyle/>
        <a:p>
          <a:endParaRPr lang="en-US"/>
        </a:p>
      </dgm:t>
    </dgm:pt>
    <dgm:pt modelId="{E551B5AF-B045-46AE-87D0-5C16FA8AA0FC}" type="sibTrans" cxnId="{50BCF5B7-C62B-441D-84CC-68E68477DDDA}">
      <dgm:prSet/>
      <dgm:spPr/>
      <dgm:t>
        <a:bodyPr/>
        <a:lstStyle/>
        <a:p>
          <a:endParaRPr lang="en-US"/>
        </a:p>
      </dgm:t>
    </dgm:pt>
    <dgm:pt modelId="{105E28C4-1663-4071-B4F7-B50088C310C7}" type="pres">
      <dgm:prSet presAssocID="{5953396C-8559-4DC0-98D6-DEF1E37F27AE}" presName="root" presStyleCnt="0">
        <dgm:presLayoutVars>
          <dgm:dir/>
          <dgm:resizeHandles val="exact"/>
        </dgm:presLayoutVars>
      </dgm:prSet>
      <dgm:spPr/>
    </dgm:pt>
    <dgm:pt modelId="{F2AD99FE-889C-4C6A-8E3B-1973C22E83E4}" type="pres">
      <dgm:prSet presAssocID="{E4250FC9-2DAB-4C09-8422-19F6853CC771}" presName="compNode" presStyleCnt="0"/>
      <dgm:spPr/>
    </dgm:pt>
    <dgm:pt modelId="{12E8A59B-77F9-46BD-BFEA-D7B177C03435}" type="pres">
      <dgm:prSet presAssocID="{E4250FC9-2DAB-4C09-8422-19F6853CC771}"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ar Graph with Upward Trend"/>
        </a:ext>
      </dgm:extLst>
    </dgm:pt>
    <dgm:pt modelId="{7CAE5CB9-9A45-4753-B303-83FE0A0FA114}" type="pres">
      <dgm:prSet presAssocID="{E4250FC9-2DAB-4C09-8422-19F6853CC771}" presName="spaceRect" presStyleCnt="0"/>
      <dgm:spPr/>
    </dgm:pt>
    <dgm:pt modelId="{4B03FDDD-394C-475B-A5C7-2403440FDCFF}" type="pres">
      <dgm:prSet presAssocID="{E4250FC9-2DAB-4C09-8422-19F6853CC771}" presName="textRect" presStyleLbl="revTx" presStyleIdx="0" presStyleCnt="5">
        <dgm:presLayoutVars>
          <dgm:chMax val="1"/>
          <dgm:chPref val="1"/>
        </dgm:presLayoutVars>
      </dgm:prSet>
      <dgm:spPr/>
    </dgm:pt>
    <dgm:pt modelId="{96234E48-F7C7-463B-8744-B187D7E23450}" type="pres">
      <dgm:prSet presAssocID="{F231AA7D-7518-4D3C-AE92-502051D870E2}" presName="sibTrans" presStyleCnt="0"/>
      <dgm:spPr/>
    </dgm:pt>
    <dgm:pt modelId="{E1F7D87E-C15D-495A-A0F3-86FC6B318B29}" type="pres">
      <dgm:prSet presAssocID="{262165AE-8997-4824-B6DF-33B68788FEF3}" presName="compNode" presStyleCnt="0"/>
      <dgm:spPr/>
    </dgm:pt>
    <dgm:pt modelId="{8A76F9A2-0962-49DA-A6C6-512B3E4E4F93}" type="pres">
      <dgm:prSet presAssocID="{262165AE-8997-4824-B6DF-33B68788FEF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Thermometer"/>
        </a:ext>
      </dgm:extLst>
    </dgm:pt>
    <dgm:pt modelId="{61DBD571-21FA-49DF-BEC4-4AECB18F24D4}" type="pres">
      <dgm:prSet presAssocID="{262165AE-8997-4824-B6DF-33B68788FEF3}" presName="spaceRect" presStyleCnt="0"/>
      <dgm:spPr/>
    </dgm:pt>
    <dgm:pt modelId="{7207EAB3-857E-456D-9796-EA7A17CD1095}" type="pres">
      <dgm:prSet presAssocID="{262165AE-8997-4824-B6DF-33B68788FEF3}" presName="textRect" presStyleLbl="revTx" presStyleIdx="1" presStyleCnt="5">
        <dgm:presLayoutVars>
          <dgm:chMax val="1"/>
          <dgm:chPref val="1"/>
        </dgm:presLayoutVars>
      </dgm:prSet>
      <dgm:spPr/>
    </dgm:pt>
    <dgm:pt modelId="{DE3E6A13-9C96-452A-A53C-B2E5363CBDA8}" type="pres">
      <dgm:prSet presAssocID="{C445F31D-277D-4B21-8AEE-F65D172467DE}" presName="sibTrans" presStyleCnt="0"/>
      <dgm:spPr/>
    </dgm:pt>
    <dgm:pt modelId="{29BB5269-FF1C-42DD-BFDC-12E79B59E272}" type="pres">
      <dgm:prSet presAssocID="{5151F65B-C8B0-436F-8E61-9F7044D97DC2}" presName="compNode" presStyleCnt="0"/>
      <dgm:spPr/>
    </dgm:pt>
    <dgm:pt modelId="{2E51D960-6132-4B1D-AF5C-02091DDF4218}" type="pres">
      <dgm:prSet presAssocID="{5151F65B-C8B0-436F-8E61-9F7044D97DC2}"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Business Growth"/>
        </a:ext>
      </dgm:extLst>
    </dgm:pt>
    <dgm:pt modelId="{9319C7FC-42B4-4A12-9527-704E1D3E2276}" type="pres">
      <dgm:prSet presAssocID="{5151F65B-C8B0-436F-8E61-9F7044D97DC2}" presName="spaceRect" presStyleCnt="0"/>
      <dgm:spPr/>
    </dgm:pt>
    <dgm:pt modelId="{1DEFF5CD-791B-4180-B93D-C5511311B456}" type="pres">
      <dgm:prSet presAssocID="{5151F65B-C8B0-436F-8E61-9F7044D97DC2}" presName="textRect" presStyleLbl="revTx" presStyleIdx="2" presStyleCnt="5">
        <dgm:presLayoutVars>
          <dgm:chMax val="1"/>
          <dgm:chPref val="1"/>
        </dgm:presLayoutVars>
      </dgm:prSet>
      <dgm:spPr/>
    </dgm:pt>
    <dgm:pt modelId="{EB22F50B-7FD1-4A1E-89F2-5E1EFFD0F64C}" type="pres">
      <dgm:prSet presAssocID="{A70088A1-32AD-48A5-80C3-C99F10F9E4DF}" presName="sibTrans" presStyleCnt="0"/>
      <dgm:spPr/>
    </dgm:pt>
    <dgm:pt modelId="{C1EDFF27-27D9-4A7B-A6E8-E4E9C9BE5C45}" type="pres">
      <dgm:prSet presAssocID="{312B418F-21C7-427C-B645-B695587CF7CB}" presName="compNode" presStyleCnt="0"/>
      <dgm:spPr/>
    </dgm:pt>
    <dgm:pt modelId="{2E8DD2C9-5331-48D2-B94E-156090A85A3F}" type="pres">
      <dgm:prSet presAssocID="{312B418F-21C7-427C-B645-B695587CF7CB}"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Head with Gears"/>
        </a:ext>
      </dgm:extLst>
    </dgm:pt>
    <dgm:pt modelId="{97DD5B83-263B-47CE-B530-3E565EF130F5}" type="pres">
      <dgm:prSet presAssocID="{312B418F-21C7-427C-B645-B695587CF7CB}" presName="spaceRect" presStyleCnt="0"/>
      <dgm:spPr/>
    </dgm:pt>
    <dgm:pt modelId="{2125F2D2-757A-4268-A265-E35981499DAC}" type="pres">
      <dgm:prSet presAssocID="{312B418F-21C7-427C-B645-B695587CF7CB}" presName="textRect" presStyleLbl="revTx" presStyleIdx="3" presStyleCnt="5">
        <dgm:presLayoutVars>
          <dgm:chMax val="1"/>
          <dgm:chPref val="1"/>
        </dgm:presLayoutVars>
      </dgm:prSet>
      <dgm:spPr/>
    </dgm:pt>
    <dgm:pt modelId="{D1432365-A03C-489E-8E2B-F6699BA94DE1}" type="pres">
      <dgm:prSet presAssocID="{7F8C549C-F406-4094-A794-4CEB161C7C2A}" presName="sibTrans" presStyleCnt="0"/>
      <dgm:spPr/>
    </dgm:pt>
    <dgm:pt modelId="{0ECCC4DF-9BC4-4876-B5A2-D5B1597B3D11}" type="pres">
      <dgm:prSet presAssocID="{FFBB4937-C7B1-49E2-A97E-3B9BE66EB081}" presName="compNode" presStyleCnt="0"/>
      <dgm:spPr/>
    </dgm:pt>
    <dgm:pt modelId="{0AEA9973-D3A3-441E-9C1D-A0B01CC0E184}" type="pres">
      <dgm:prSet presAssocID="{FFBB4937-C7B1-49E2-A97E-3B9BE66EB081}"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Bar chart"/>
        </a:ext>
      </dgm:extLst>
    </dgm:pt>
    <dgm:pt modelId="{E7314DC1-DE56-4760-8824-A649C88ABFD8}" type="pres">
      <dgm:prSet presAssocID="{FFBB4937-C7B1-49E2-A97E-3B9BE66EB081}" presName="spaceRect" presStyleCnt="0"/>
      <dgm:spPr/>
    </dgm:pt>
    <dgm:pt modelId="{D7328D35-605A-4EC1-A31F-51807915C825}" type="pres">
      <dgm:prSet presAssocID="{FFBB4937-C7B1-49E2-A97E-3B9BE66EB081}" presName="textRect" presStyleLbl="revTx" presStyleIdx="4" presStyleCnt="5">
        <dgm:presLayoutVars>
          <dgm:chMax val="1"/>
          <dgm:chPref val="1"/>
        </dgm:presLayoutVars>
      </dgm:prSet>
      <dgm:spPr/>
    </dgm:pt>
  </dgm:ptLst>
  <dgm:cxnLst>
    <dgm:cxn modelId="{0B815306-D500-4FA6-8077-A5008AE047F3}" srcId="{5953396C-8559-4DC0-98D6-DEF1E37F27AE}" destId="{5151F65B-C8B0-436F-8E61-9F7044D97DC2}" srcOrd="2" destOrd="0" parTransId="{506D0010-932F-4A94-8FBF-5380B4204ACE}" sibTransId="{A70088A1-32AD-48A5-80C3-C99F10F9E4DF}"/>
    <dgm:cxn modelId="{1176D840-4D3A-4ECE-93BA-EB9EDAEB414B}" type="presOf" srcId="{5953396C-8559-4DC0-98D6-DEF1E37F27AE}" destId="{105E28C4-1663-4071-B4F7-B50088C310C7}" srcOrd="0" destOrd="0" presId="urn:microsoft.com/office/officeart/2018/2/layout/IconLabelList"/>
    <dgm:cxn modelId="{ED6A4865-E8AA-459F-A494-F3E17B4AA57A}" type="presOf" srcId="{262165AE-8997-4824-B6DF-33B68788FEF3}" destId="{7207EAB3-857E-456D-9796-EA7A17CD1095}" srcOrd="0" destOrd="0" presId="urn:microsoft.com/office/officeart/2018/2/layout/IconLabelList"/>
    <dgm:cxn modelId="{1A3C4E65-6DBF-4995-8315-CB8D3AEF4BAF}" srcId="{5953396C-8559-4DC0-98D6-DEF1E37F27AE}" destId="{312B418F-21C7-427C-B645-B695587CF7CB}" srcOrd="3" destOrd="0" parTransId="{E8C89D17-BD56-49F9-BAB1-D007878CD06B}" sibTransId="{7F8C549C-F406-4094-A794-4CEB161C7C2A}"/>
    <dgm:cxn modelId="{8BEA0B6C-8AE7-4680-8080-3C57F2B8B891}" type="presOf" srcId="{E4250FC9-2DAB-4C09-8422-19F6853CC771}" destId="{4B03FDDD-394C-475B-A5C7-2403440FDCFF}" srcOrd="0" destOrd="0" presId="urn:microsoft.com/office/officeart/2018/2/layout/IconLabelList"/>
    <dgm:cxn modelId="{55833B4D-EF9A-46AA-8755-20AF827D1E3B}" type="presOf" srcId="{FFBB4937-C7B1-49E2-A97E-3B9BE66EB081}" destId="{D7328D35-605A-4EC1-A31F-51807915C825}" srcOrd="0" destOrd="0" presId="urn:microsoft.com/office/officeart/2018/2/layout/IconLabelList"/>
    <dgm:cxn modelId="{A6473AA9-7515-4475-9A1E-6B9CB40335D7}" type="presOf" srcId="{312B418F-21C7-427C-B645-B695587CF7CB}" destId="{2125F2D2-757A-4268-A265-E35981499DAC}" srcOrd="0" destOrd="0" presId="urn:microsoft.com/office/officeart/2018/2/layout/IconLabelList"/>
    <dgm:cxn modelId="{A1C853AA-7861-4E75-90B4-2440A90A5497}" srcId="{5953396C-8559-4DC0-98D6-DEF1E37F27AE}" destId="{262165AE-8997-4824-B6DF-33B68788FEF3}" srcOrd="1" destOrd="0" parTransId="{A3388E97-693A-4837-B9D4-A7B4DBF0FD6D}" sibTransId="{C445F31D-277D-4B21-8AEE-F65D172467DE}"/>
    <dgm:cxn modelId="{50BCF5B7-C62B-441D-84CC-68E68477DDDA}" srcId="{5953396C-8559-4DC0-98D6-DEF1E37F27AE}" destId="{FFBB4937-C7B1-49E2-A97E-3B9BE66EB081}" srcOrd="4" destOrd="0" parTransId="{D2B0B1D1-28F8-4A48-A6B4-90137C42DE8A}" sibTransId="{E551B5AF-B045-46AE-87D0-5C16FA8AA0FC}"/>
    <dgm:cxn modelId="{E7EA98DF-7A97-4309-9D95-6FC84E19C530}" type="presOf" srcId="{5151F65B-C8B0-436F-8E61-9F7044D97DC2}" destId="{1DEFF5CD-791B-4180-B93D-C5511311B456}" srcOrd="0" destOrd="0" presId="urn:microsoft.com/office/officeart/2018/2/layout/IconLabelList"/>
    <dgm:cxn modelId="{B2D13DEA-CE88-417A-9E93-5986ED6099A2}" srcId="{5953396C-8559-4DC0-98D6-DEF1E37F27AE}" destId="{E4250FC9-2DAB-4C09-8422-19F6853CC771}" srcOrd="0" destOrd="0" parTransId="{61FB0BF3-2105-486B-8D3F-2F473375F12C}" sibTransId="{F231AA7D-7518-4D3C-AE92-502051D870E2}"/>
    <dgm:cxn modelId="{DC3FA6C9-3E6B-4B5B-9939-F2BC3094E484}" type="presParOf" srcId="{105E28C4-1663-4071-B4F7-B50088C310C7}" destId="{F2AD99FE-889C-4C6A-8E3B-1973C22E83E4}" srcOrd="0" destOrd="0" presId="urn:microsoft.com/office/officeart/2018/2/layout/IconLabelList"/>
    <dgm:cxn modelId="{BE551204-72C9-4CBC-834E-B9E28244C137}" type="presParOf" srcId="{F2AD99FE-889C-4C6A-8E3B-1973C22E83E4}" destId="{12E8A59B-77F9-46BD-BFEA-D7B177C03435}" srcOrd="0" destOrd="0" presId="urn:microsoft.com/office/officeart/2018/2/layout/IconLabelList"/>
    <dgm:cxn modelId="{32DBE112-3F6A-433F-BBA0-9768426803F8}" type="presParOf" srcId="{F2AD99FE-889C-4C6A-8E3B-1973C22E83E4}" destId="{7CAE5CB9-9A45-4753-B303-83FE0A0FA114}" srcOrd="1" destOrd="0" presId="urn:microsoft.com/office/officeart/2018/2/layout/IconLabelList"/>
    <dgm:cxn modelId="{8A0F5052-B405-46EF-8C1B-C2D09ACABE92}" type="presParOf" srcId="{F2AD99FE-889C-4C6A-8E3B-1973C22E83E4}" destId="{4B03FDDD-394C-475B-A5C7-2403440FDCFF}" srcOrd="2" destOrd="0" presId="urn:microsoft.com/office/officeart/2018/2/layout/IconLabelList"/>
    <dgm:cxn modelId="{F22F4611-33BF-4E20-9A24-F64DE1266FAC}" type="presParOf" srcId="{105E28C4-1663-4071-B4F7-B50088C310C7}" destId="{96234E48-F7C7-463B-8744-B187D7E23450}" srcOrd="1" destOrd="0" presId="urn:microsoft.com/office/officeart/2018/2/layout/IconLabelList"/>
    <dgm:cxn modelId="{32320B7B-EF18-4D7D-8B1D-8776825A2435}" type="presParOf" srcId="{105E28C4-1663-4071-B4F7-B50088C310C7}" destId="{E1F7D87E-C15D-495A-A0F3-86FC6B318B29}" srcOrd="2" destOrd="0" presId="urn:microsoft.com/office/officeart/2018/2/layout/IconLabelList"/>
    <dgm:cxn modelId="{5E77789B-6B6F-4DAF-8E12-1AA6FF9AE40E}" type="presParOf" srcId="{E1F7D87E-C15D-495A-A0F3-86FC6B318B29}" destId="{8A76F9A2-0962-49DA-A6C6-512B3E4E4F93}" srcOrd="0" destOrd="0" presId="urn:microsoft.com/office/officeart/2018/2/layout/IconLabelList"/>
    <dgm:cxn modelId="{28325D1C-30F1-4435-800E-4738643FA4FF}" type="presParOf" srcId="{E1F7D87E-C15D-495A-A0F3-86FC6B318B29}" destId="{61DBD571-21FA-49DF-BEC4-4AECB18F24D4}" srcOrd="1" destOrd="0" presId="urn:microsoft.com/office/officeart/2018/2/layout/IconLabelList"/>
    <dgm:cxn modelId="{AFAACCD9-B043-414C-8C53-E39D2232174D}" type="presParOf" srcId="{E1F7D87E-C15D-495A-A0F3-86FC6B318B29}" destId="{7207EAB3-857E-456D-9796-EA7A17CD1095}" srcOrd="2" destOrd="0" presId="urn:microsoft.com/office/officeart/2018/2/layout/IconLabelList"/>
    <dgm:cxn modelId="{716D10A4-9C1C-4BC8-8D83-D991DFC3942F}" type="presParOf" srcId="{105E28C4-1663-4071-B4F7-B50088C310C7}" destId="{DE3E6A13-9C96-452A-A53C-B2E5363CBDA8}" srcOrd="3" destOrd="0" presId="urn:microsoft.com/office/officeart/2018/2/layout/IconLabelList"/>
    <dgm:cxn modelId="{0FAD4B1D-B870-4F81-B49F-1107CE03490F}" type="presParOf" srcId="{105E28C4-1663-4071-B4F7-B50088C310C7}" destId="{29BB5269-FF1C-42DD-BFDC-12E79B59E272}" srcOrd="4" destOrd="0" presId="urn:microsoft.com/office/officeart/2018/2/layout/IconLabelList"/>
    <dgm:cxn modelId="{2999C88E-D8AF-4837-BACE-9AD621B73561}" type="presParOf" srcId="{29BB5269-FF1C-42DD-BFDC-12E79B59E272}" destId="{2E51D960-6132-4B1D-AF5C-02091DDF4218}" srcOrd="0" destOrd="0" presId="urn:microsoft.com/office/officeart/2018/2/layout/IconLabelList"/>
    <dgm:cxn modelId="{F9240599-4D69-4978-BF70-E62EB676C018}" type="presParOf" srcId="{29BB5269-FF1C-42DD-BFDC-12E79B59E272}" destId="{9319C7FC-42B4-4A12-9527-704E1D3E2276}" srcOrd="1" destOrd="0" presId="urn:microsoft.com/office/officeart/2018/2/layout/IconLabelList"/>
    <dgm:cxn modelId="{A8EDBBDF-B551-4125-9E6B-22C3FE784FCB}" type="presParOf" srcId="{29BB5269-FF1C-42DD-BFDC-12E79B59E272}" destId="{1DEFF5CD-791B-4180-B93D-C5511311B456}" srcOrd="2" destOrd="0" presId="urn:microsoft.com/office/officeart/2018/2/layout/IconLabelList"/>
    <dgm:cxn modelId="{E563E546-AAE3-4E1B-836F-4410A2EDC775}" type="presParOf" srcId="{105E28C4-1663-4071-B4F7-B50088C310C7}" destId="{EB22F50B-7FD1-4A1E-89F2-5E1EFFD0F64C}" srcOrd="5" destOrd="0" presId="urn:microsoft.com/office/officeart/2018/2/layout/IconLabelList"/>
    <dgm:cxn modelId="{3F2EEA5A-BB4A-43EA-9045-071AD75A55AA}" type="presParOf" srcId="{105E28C4-1663-4071-B4F7-B50088C310C7}" destId="{C1EDFF27-27D9-4A7B-A6E8-E4E9C9BE5C45}" srcOrd="6" destOrd="0" presId="urn:microsoft.com/office/officeart/2018/2/layout/IconLabelList"/>
    <dgm:cxn modelId="{1B6AE442-55D4-479B-8B2F-BE0C5435347C}" type="presParOf" srcId="{C1EDFF27-27D9-4A7B-A6E8-E4E9C9BE5C45}" destId="{2E8DD2C9-5331-48D2-B94E-156090A85A3F}" srcOrd="0" destOrd="0" presId="urn:microsoft.com/office/officeart/2018/2/layout/IconLabelList"/>
    <dgm:cxn modelId="{DF188C54-D264-49C0-AA0F-8002D794606C}" type="presParOf" srcId="{C1EDFF27-27D9-4A7B-A6E8-E4E9C9BE5C45}" destId="{97DD5B83-263B-47CE-B530-3E565EF130F5}" srcOrd="1" destOrd="0" presId="urn:microsoft.com/office/officeart/2018/2/layout/IconLabelList"/>
    <dgm:cxn modelId="{223B133C-F44F-41BE-8360-9C8E20F542B8}" type="presParOf" srcId="{C1EDFF27-27D9-4A7B-A6E8-E4E9C9BE5C45}" destId="{2125F2D2-757A-4268-A265-E35981499DAC}" srcOrd="2" destOrd="0" presId="urn:microsoft.com/office/officeart/2018/2/layout/IconLabelList"/>
    <dgm:cxn modelId="{E930BE46-9F97-4D21-89DD-F645BBDEDBC5}" type="presParOf" srcId="{105E28C4-1663-4071-B4F7-B50088C310C7}" destId="{D1432365-A03C-489E-8E2B-F6699BA94DE1}" srcOrd="7" destOrd="0" presId="urn:microsoft.com/office/officeart/2018/2/layout/IconLabelList"/>
    <dgm:cxn modelId="{BD76C119-A3B9-45CA-999C-0E50F2874075}" type="presParOf" srcId="{105E28C4-1663-4071-B4F7-B50088C310C7}" destId="{0ECCC4DF-9BC4-4876-B5A2-D5B1597B3D11}" srcOrd="8" destOrd="0" presId="urn:microsoft.com/office/officeart/2018/2/layout/IconLabelList"/>
    <dgm:cxn modelId="{4067FBA5-B615-4B9C-8C15-AD92CB444643}" type="presParOf" srcId="{0ECCC4DF-9BC4-4876-B5A2-D5B1597B3D11}" destId="{0AEA9973-D3A3-441E-9C1D-A0B01CC0E184}" srcOrd="0" destOrd="0" presId="urn:microsoft.com/office/officeart/2018/2/layout/IconLabelList"/>
    <dgm:cxn modelId="{53DFD037-C6B2-40C8-88A5-C1BDB4C5A6B8}" type="presParOf" srcId="{0ECCC4DF-9BC4-4876-B5A2-D5B1597B3D11}" destId="{E7314DC1-DE56-4760-8824-A649C88ABFD8}" srcOrd="1" destOrd="0" presId="urn:microsoft.com/office/officeart/2018/2/layout/IconLabelList"/>
    <dgm:cxn modelId="{86669010-A48C-43A4-ABA6-394A05AA3470}" type="presParOf" srcId="{0ECCC4DF-9BC4-4876-B5A2-D5B1597B3D11}" destId="{D7328D35-605A-4EC1-A31F-51807915C825}"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0FC2298-B37A-4CB9-8BAC-6671ADB57D86}" type="doc">
      <dgm:prSet loTypeId="urn:microsoft.com/office/officeart/2005/8/layout/default" loCatId="list" qsTypeId="urn:microsoft.com/office/officeart/2005/8/quickstyle/simple4" qsCatId="simple" csTypeId="urn:microsoft.com/office/officeart/2005/8/colors/accent5_2" csCatId="accent5"/>
      <dgm:spPr/>
      <dgm:t>
        <a:bodyPr/>
        <a:lstStyle/>
        <a:p>
          <a:endParaRPr lang="en-US"/>
        </a:p>
      </dgm:t>
    </dgm:pt>
    <dgm:pt modelId="{7C02A44A-71F2-4EE4-829C-535CBDB9A99C}">
      <dgm:prSet/>
      <dgm:spPr/>
      <dgm:t>
        <a:bodyPr/>
        <a:lstStyle/>
        <a:p>
          <a:pPr rtl="0"/>
          <a:r>
            <a:rPr lang="en-US" b="1" dirty="0"/>
            <a:t>Predicting Stock Price with LSTM</a:t>
          </a:r>
          <a:endParaRPr lang="en-US" dirty="0"/>
        </a:p>
      </dgm:t>
    </dgm:pt>
    <dgm:pt modelId="{457C3C2E-3196-41E8-8792-490347C941BE}" type="parTrans" cxnId="{0548319A-3214-440A-9FA7-64C3B387D590}">
      <dgm:prSet/>
      <dgm:spPr/>
      <dgm:t>
        <a:bodyPr/>
        <a:lstStyle/>
        <a:p>
          <a:endParaRPr lang="en-US"/>
        </a:p>
      </dgm:t>
    </dgm:pt>
    <dgm:pt modelId="{306201D7-5B08-4126-A74D-0C5823313494}" type="sibTrans" cxnId="{0548319A-3214-440A-9FA7-64C3B387D590}">
      <dgm:prSet/>
      <dgm:spPr/>
      <dgm:t>
        <a:bodyPr/>
        <a:lstStyle/>
        <a:p>
          <a:endParaRPr lang="en-US"/>
        </a:p>
      </dgm:t>
    </dgm:pt>
    <dgm:pt modelId="{4326A09E-6BF6-4724-B73B-9CEA22C6D89C}">
      <dgm:prSet/>
      <dgm:spPr/>
      <dgm:t>
        <a:bodyPr/>
        <a:lstStyle/>
        <a:p>
          <a:r>
            <a:rPr lang="en-US"/>
            <a:t>We choosen it because its prediction is very close to real values.</a:t>
          </a:r>
        </a:p>
      </dgm:t>
    </dgm:pt>
    <dgm:pt modelId="{97F0C8E4-A7D4-4C4C-8BCD-09D71BED6677}" type="parTrans" cxnId="{05A9C942-653E-4E07-8948-B8FE8E36563A}">
      <dgm:prSet/>
      <dgm:spPr/>
      <dgm:t>
        <a:bodyPr/>
        <a:lstStyle/>
        <a:p>
          <a:endParaRPr lang="en-US"/>
        </a:p>
      </dgm:t>
    </dgm:pt>
    <dgm:pt modelId="{6C404A78-29ED-4D13-B44C-9AE0026E26BB}" type="sibTrans" cxnId="{05A9C942-653E-4E07-8948-B8FE8E36563A}">
      <dgm:prSet/>
      <dgm:spPr/>
      <dgm:t>
        <a:bodyPr/>
        <a:lstStyle/>
        <a:p>
          <a:endParaRPr lang="en-US"/>
        </a:p>
      </dgm:t>
    </dgm:pt>
    <dgm:pt modelId="{D58C4703-0133-466E-A88C-F2686B697A78}">
      <dgm:prSet/>
      <dgm:spPr/>
      <dgm:t>
        <a:bodyPr/>
        <a:lstStyle/>
        <a:p>
          <a:r>
            <a:rPr lang="en-US"/>
            <a:t>It is widely used for sequence prediction and have proven to be extremely effective.</a:t>
          </a:r>
        </a:p>
      </dgm:t>
    </dgm:pt>
    <dgm:pt modelId="{12DDEAE1-5763-4AD4-AB2B-D05FFA9695C3}" type="parTrans" cxnId="{D61C16D4-989A-41C8-875A-56AD94E17C3A}">
      <dgm:prSet/>
      <dgm:spPr/>
      <dgm:t>
        <a:bodyPr/>
        <a:lstStyle/>
        <a:p>
          <a:endParaRPr lang="en-US"/>
        </a:p>
      </dgm:t>
    </dgm:pt>
    <dgm:pt modelId="{766C2398-69D4-4375-823C-0CF8220CE8B7}" type="sibTrans" cxnId="{D61C16D4-989A-41C8-875A-56AD94E17C3A}">
      <dgm:prSet/>
      <dgm:spPr/>
      <dgm:t>
        <a:bodyPr/>
        <a:lstStyle/>
        <a:p>
          <a:endParaRPr lang="en-US"/>
        </a:p>
      </dgm:t>
    </dgm:pt>
    <dgm:pt modelId="{5455F8CB-88E5-473E-8D9F-A5CA4F160C2F}">
      <dgm:prSet/>
      <dgm:spPr/>
      <dgm:t>
        <a:bodyPr/>
        <a:lstStyle/>
        <a:p>
          <a:r>
            <a:rPr lang="en-US"/>
            <a:t>LSTM can store past important information and forget the useless information.</a:t>
          </a:r>
        </a:p>
      </dgm:t>
    </dgm:pt>
    <dgm:pt modelId="{191E34C2-7FBB-4654-B5B8-5122D6183AD4}" type="parTrans" cxnId="{C8A6FEF6-6521-491F-B598-DF30F3C28C99}">
      <dgm:prSet/>
      <dgm:spPr/>
      <dgm:t>
        <a:bodyPr/>
        <a:lstStyle/>
        <a:p>
          <a:endParaRPr lang="en-US"/>
        </a:p>
      </dgm:t>
    </dgm:pt>
    <dgm:pt modelId="{77C3B852-9367-46AA-AAB9-7DECE01B92D2}" type="sibTrans" cxnId="{C8A6FEF6-6521-491F-B598-DF30F3C28C99}">
      <dgm:prSet/>
      <dgm:spPr/>
      <dgm:t>
        <a:bodyPr/>
        <a:lstStyle/>
        <a:p>
          <a:endParaRPr lang="en-US"/>
        </a:p>
      </dgm:t>
    </dgm:pt>
    <dgm:pt modelId="{440BAD8F-2CF2-4441-BD75-4632C09A6ABB}" type="pres">
      <dgm:prSet presAssocID="{20FC2298-B37A-4CB9-8BAC-6671ADB57D86}" presName="diagram" presStyleCnt="0">
        <dgm:presLayoutVars>
          <dgm:dir/>
          <dgm:resizeHandles val="exact"/>
        </dgm:presLayoutVars>
      </dgm:prSet>
      <dgm:spPr/>
    </dgm:pt>
    <dgm:pt modelId="{B6E41CCA-FD96-4B73-8636-E9014D0B824F}" type="pres">
      <dgm:prSet presAssocID="{7C02A44A-71F2-4EE4-829C-535CBDB9A99C}" presName="node" presStyleLbl="node1" presStyleIdx="0" presStyleCnt="4">
        <dgm:presLayoutVars>
          <dgm:bulletEnabled val="1"/>
        </dgm:presLayoutVars>
      </dgm:prSet>
      <dgm:spPr/>
    </dgm:pt>
    <dgm:pt modelId="{F4E9EBB3-C69C-4D8B-B430-B88C23C55D72}" type="pres">
      <dgm:prSet presAssocID="{306201D7-5B08-4126-A74D-0C5823313494}" presName="sibTrans" presStyleCnt="0"/>
      <dgm:spPr/>
    </dgm:pt>
    <dgm:pt modelId="{5DE2BD8C-2538-468B-A2DE-D40A0B0E0AB4}" type="pres">
      <dgm:prSet presAssocID="{4326A09E-6BF6-4724-B73B-9CEA22C6D89C}" presName="node" presStyleLbl="node1" presStyleIdx="1" presStyleCnt="4">
        <dgm:presLayoutVars>
          <dgm:bulletEnabled val="1"/>
        </dgm:presLayoutVars>
      </dgm:prSet>
      <dgm:spPr/>
    </dgm:pt>
    <dgm:pt modelId="{A787C6C0-FF08-41DA-AAFF-BD71E5B92C6E}" type="pres">
      <dgm:prSet presAssocID="{6C404A78-29ED-4D13-B44C-9AE0026E26BB}" presName="sibTrans" presStyleCnt="0"/>
      <dgm:spPr/>
    </dgm:pt>
    <dgm:pt modelId="{5E15B540-F561-4611-99EF-F7B937D3BBD6}" type="pres">
      <dgm:prSet presAssocID="{D58C4703-0133-466E-A88C-F2686B697A78}" presName="node" presStyleLbl="node1" presStyleIdx="2" presStyleCnt="4">
        <dgm:presLayoutVars>
          <dgm:bulletEnabled val="1"/>
        </dgm:presLayoutVars>
      </dgm:prSet>
      <dgm:spPr/>
    </dgm:pt>
    <dgm:pt modelId="{C73D7FF0-92C9-4CA9-9384-3107165CADED}" type="pres">
      <dgm:prSet presAssocID="{766C2398-69D4-4375-823C-0CF8220CE8B7}" presName="sibTrans" presStyleCnt="0"/>
      <dgm:spPr/>
    </dgm:pt>
    <dgm:pt modelId="{AC392362-A29C-4A4E-A303-CDD93037FFCD}" type="pres">
      <dgm:prSet presAssocID="{5455F8CB-88E5-473E-8D9F-A5CA4F160C2F}" presName="node" presStyleLbl="node1" presStyleIdx="3" presStyleCnt="4">
        <dgm:presLayoutVars>
          <dgm:bulletEnabled val="1"/>
        </dgm:presLayoutVars>
      </dgm:prSet>
      <dgm:spPr/>
    </dgm:pt>
  </dgm:ptLst>
  <dgm:cxnLst>
    <dgm:cxn modelId="{05A9C942-653E-4E07-8948-B8FE8E36563A}" srcId="{20FC2298-B37A-4CB9-8BAC-6671ADB57D86}" destId="{4326A09E-6BF6-4724-B73B-9CEA22C6D89C}" srcOrd="1" destOrd="0" parTransId="{97F0C8E4-A7D4-4C4C-8BCD-09D71BED6677}" sibTransId="{6C404A78-29ED-4D13-B44C-9AE0026E26BB}"/>
    <dgm:cxn modelId="{1A41068F-4EFA-4B47-B8CA-AFCA6B0F3A06}" type="presOf" srcId="{5455F8CB-88E5-473E-8D9F-A5CA4F160C2F}" destId="{AC392362-A29C-4A4E-A303-CDD93037FFCD}" srcOrd="0" destOrd="0" presId="urn:microsoft.com/office/officeart/2005/8/layout/default"/>
    <dgm:cxn modelId="{0548319A-3214-440A-9FA7-64C3B387D590}" srcId="{20FC2298-B37A-4CB9-8BAC-6671ADB57D86}" destId="{7C02A44A-71F2-4EE4-829C-535CBDB9A99C}" srcOrd="0" destOrd="0" parTransId="{457C3C2E-3196-41E8-8792-490347C941BE}" sibTransId="{306201D7-5B08-4126-A74D-0C5823313494}"/>
    <dgm:cxn modelId="{06D200BB-8DC9-4C12-8486-B065BB804B49}" type="presOf" srcId="{D58C4703-0133-466E-A88C-F2686B697A78}" destId="{5E15B540-F561-4611-99EF-F7B937D3BBD6}" srcOrd="0" destOrd="0" presId="urn:microsoft.com/office/officeart/2005/8/layout/default"/>
    <dgm:cxn modelId="{C344AEBF-1956-448D-9193-E918EE1EC800}" type="presOf" srcId="{20FC2298-B37A-4CB9-8BAC-6671ADB57D86}" destId="{440BAD8F-2CF2-4441-BD75-4632C09A6ABB}" srcOrd="0" destOrd="0" presId="urn:microsoft.com/office/officeart/2005/8/layout/default"/>
    <dgm:cxn modelId="{D61C16D4-989A-41C8-875A-56AD94E17C3A}" srcId="{20FC2298-B37A-4CB9-8BAC-6671ADB57D86}" destId="{D58C4703-0133-466E-A88C-F2686B697A78}" srcOrd="2" destOrd="0" parTransId="{12DDEAE1-5763-4AD4-AB2B-D05FFA9695C3}" sibTransId="{766C2398-69D4-4375-823C-0CF8220CE8B7}"/>
    <dgm:cxn modelId="{8531CDE1-8A84-4B50-8463-84B6C612590D}" type="presOf" srcId="{4326A09E-6BF6-4724-B73B-9CEA22C6D89C}" destId="{5DE2BD8C-2538-468B-A2DE-D40A0B0E0AB4}" srcOrd="0" destOrd="0" presId="urn:microsoft.com/office/officeart/2005/8/layout/default"/>
    <dgm:cxn modelId="{C8A6FEF6-6521-491F-B598-DF30F3C28C99}" srcId="{20FC2298-B37A-4CB9-8BAC-6671ADB57D86}" destId="{5455F8CB-88E5-473E-8D9F-A5CA4F160C2F}" srcOrd="3" destOrd="0" parTransId="{191E34C2-7FBB-4654-B5B8-5122D6183AD4}" sibTransId="{77C3B852-9367-46AA-AAB9-7DECE01B92D2}"/>
    <dgm:cxn modelId="{47150EF9-F697-43CB-B765-F989A2E68C9F}" type="presOf" srcId="{7C02A44A-71F2-4EE4-829C-535CBDB9A99C}" destId="{B6E41CCA-FD96-4B73-8636-E9014D0B824F}" srcOrd="0" destOrd="0" presId="urn:microsoft.com/office/officeart/2005/8/layout/default"/>
    <dgm:cxn modelId="{55AD2B8D-0B1E-484B-9A97-A561D84B8BE1}" type="presParOf" srcId="{440BAD8F-2CF2-4441-BD75-4632C09A6ABB}" destId="{B6E41CCA-FD96-4B73-8636-E9014D0B824F}" srcOrd="0" destOrd="0" presId="urn:microsoft.com/office/officeart/2005/8/layout/default"/>
    <dgm:cxn modelId="{61F95F83-0D71-40B8-A6FA-12EF1B39A706}" type="presParOf" srcId="{440BAD8F-2CF2-4441-BD75-4632C09A6ABB}" destId="{F4E9EBB3-C69C-4D8B-B430-B88C23C55D72}" srcOrd="1" destOrd="0" presId="urn:microsoft.com/office/officeart/2005/8/layout/default"/>
    <dgm:cxn modelId="{DCBC8F74-A3A7-4094-B2EE-EE34FE886CBC}" type="presParOf" srcId="{440BAD8F-2CF2-4441-BD75-4632C09A6ABB}" destId="{5DE2BD8C-2538-468B-A2DE-D40A0B0E0AB4}" srcOrd="2" destOrd="0" presId="urn:microsoft.com/office/officeart/2005/8/layout/default"/>
    <dgm:cxn modelId="{9218E62C-FBAF-4707-86DD-740B6BFF230B}" type="presParOf" srcId="{440BAD8F-2CF2-4441-BD75-4632C09A6ABB}" destId="{A787C6C0-FF08-41DA-AAFF-BD71E5B92C6E}" srcOrd="3" destOrd="0" presId="urn:microsoft.com/office/officeart/2005/8/layout/default"/>
    <dgm:cxn modelId="{969CAD77-79B7-4D79-B1F6-8C8F87B8F28F}" type="presParOf" srcId="{440BAD8F-2CF2-4441-BD75-4632C09A6ABB}" destId="{5E15B540-F561-4611-99EF-F7B937D3BBD6}" srcOrd="4" destOrd="0" presId="urn:microsoft.com/office/officeart/2005/8/layout/default"/>
    <dgm:cxn modelId="{5C195A11-A5DB-4160-883F-AC3CAA5C0467}" type="presParOf" srcId="{440BAD8F-2CF2-4441-BD75-4632C09A6ABB}" destId="{C73D7FF0-92C9-4CA9-9384-3107165CADED}" srcOrd="5" destOrd="0" presId="urn:microsoft.com/office/officeart/2005/8/layout/default"/>
    <dgm:cxn modelId="{2AE429C3-E7FA-4351-8E67-F6C7599D3BF1}" type="presParOf" srcId="{440BAD8F-2CF2-4441-BD75-4632C09A6ABB}" destId="{AC392362-A29C-4A4E-A303-CDD93037FFCD}"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C0C5ABD-DF71-461B-86E3-709B0B89DD60}" type="doc">
      <dgm:prSet loTypeId="urn:microsoft.com/office/officeart/2005/8/layout/chevron1" loCatId="process" qsTypeId="urn:microsoft.com/office/officeart/2005/8/quickstyle/simple1" qsCatId="simple" csTypeId="urn:microsoft.com/office/officeart/2005/8/colors/colorful1" csCatId="colorful"/>
      <dgm:spPr/>
      <dgm:t>
        <a:bodyPr/>
        <a:lstStyle/>
        <a:p>
          <a:endParaRPr lang="en-US"/>
        </a:p>
      </dgm:t>
    </dgm:pt>
    <dgm:pt modelId="{90F0F969-D533-434D-82DD-9B13585E295F}">
      <dgm:prSet/>
      <dgm:spPr/>
      <dgm:t>
        <a:bodyPr/>
        <a:lstStyle/>
        <a:p>
          <a:r>
            <a:rPr lang="en-US"/>
            <a:t>Loading the Data</a:t>
          </a:r>
        </a:p>
      </dgm:t>
    </dgm:pt>
    <dgm:pt modelId="{068411A0-0AB2-4599-AC86-EEF55C5C9E2F}" type="parTrans" cxnId="{5877A4BF-A26C-4964-803E-A4EB2D932343}">
      <dgm:prSet/>
      <dgm:spPr/>
      <dgm:t>
        <a:bodyPr/>
        <a:lstStyle/>
        <a:p>
          <a:endParaRPr lang="en-US"/>
        </a:p>
      </dgm:t>
    </dgm:pt>
    <dgm:pt modelId="{FF746385-8DB1-40EC-99F4-582DD1BE52FE}" type="sibTrans" cxnId="{5877A4BF-A26C-4964-803E-A4EB2D932343}">
      <dgm:prSet phldrT="01" phldr="0"/>
      <dgm:spPr/>
      <dgm:t>
        <a:bodyPr/>
        <a:lstStyle/>
        <a:p>
          <a:endParaRPr lang="en-US"/>
        </a:p>
      </dgm:t>
    </dgm:pt>
    <dgm:pt modelId="{7BD79BD6-530E-4B8B-8509-54A2B6F74F17}">
      <dgm:prSet/>
      <dgm:spPr/>
      <dgm:t>
        <a:bodyPr/>
        <a:lstStyle/>
        <a:p>
          <a:r>
            <a:rPr lang="en-US"/>
            <a:t>Train and Test Split</a:t>
          </a:r>
        </a:p>
      </dgm:t>
    </dgm:pt>
    <dgm:pt modelId="{8BAA4EAC-3834-4F82-A132-01ADA3AE2B83}" type="parTrans" cxnId="{6FD7A7A7-9F4B-4617-9069-F57C50B08297}">
      <dgm:prSet/>
      <dgm:spPr/>
      <dgm:t>
        <a:bodyPr/>
        <a:lstStyle/>
        <a:p>
          <a:endParaRPr lang="en-US"/>
        </a:p>
      </dgm:t>
    </dgm:pt>
    <dgm:pt modelId="{2996B367-353B-4F51-8A16-FE3CF8A4417B}" type="sibTrans" cxnId="{6FD7A7A7-9F4B-4617-9069-F57C50B08297}">
      <dgm:prSet phldrT="02" phldr="0"/>
      <dgm:spPr/>
      <dgm:t>
        <a:bodyPr/>
        <a:lstStyle/>
        <a:p>
          <a:endParaRPr lang="en-US"/>
        </a:p>
      </dgm:t>
    </dgm:pt>
    <dgm:pt modelId="{0581EC65-8FF9-4CDE-8CAA-8CA75389F765}">
      <dgm:prSet/>
      <dgm:spPr/>
      <dgm:t>
        <a:bodyPr/>
        <a:lstStyle/>
        <a:p>
          <a:r>
            <a:rPr lang="en-US"/>
            <a:t>LSTM</a:t>
          </a:r>
        </a:p>
      </dgm:t>
    </dgm:pt>
    <dgm:pt modelId="{ED2DFAE4-1A04-4EF6-B333-AFA6A43186B9}" type="parTrans" cxnId="{B231046A-4304-4F3F-9BF1-DA3795FF40FA}">
      <dgm:prSet/>
      <dgm:spPr/>
      <dgm:t>
        <a:bodyPr/>
        <a:lstStyle/>
        <a:p>
          <a:endParaRPr lang="en-US"/>
        </a:p>
      </dgm:t>
    </dgm:pt>
    <dgm:pt modelId="{36FD277C-E6DF-443C-AF2F-85B200343877}" type="sibTrans" cxnId="{B231046A-4304-4F3F-9BF1-DA3795FF40FA}">
      <dgm:prSet phldrT="03" phldr="0"/>
      <dgm:spPr/>
      <dgm:t>
        <a:bodyPr/>
        <a:lstStyle/>
        <a:p>
          <a:endParaRPr lang="en-US"/>
        </a:p>
      </dgm:t>
    </dgm:pt>
    <dgm:pt modelId="{8F47BD40-75F6-4822-8DD3-FD24441A1FDE}">
      <dgm:prSet/>
      <dgm:spPr/>
      <dgm:t>
        <a:bodyPr/>
        <a:lstStyle/>
        <a:p>
          <a:r>
            <a:rPr lang="en-US"/>
            <a:t>Prediction</a:t>
          </a:r>
        </a:p>
      </dgm:t>
    </dgm:pt>
    <dgm:pt modelId="{D42CA5FC-3E19-45D2-B99C-83B2A868D8D0}" type="parTrans" cxnId="{8C538CDA-E31F-4298-B2E3-E004F0DB9B65}">
      <dgm:prSet/>
      <dgm:spPr/>
      <dgm:t>
        <a:bodyPr/>
        <a:lstStyle/>
        <a:p>
          <a:endParaRPr lang="en-US"/>
        </a:p>
      </dgm:t>
    </dgm:pt>
    <dgm:pt modelId="{94A9A143-16D8-44EA-B07B-6B34767C1A4F}" type="sibTrans" cxnId="{8C538CDA-E31F-4298-B2E3-E004F0DB9B65}">
      <dgm:prSet phldrT="04" phldr="0"/>
      <dgm:spPr/>
      <dgm:t>
        <a:bodyPr/>
        <a:lstStyle/>
        <a:p>
          <a:endParaRPr lang="en-US"/>
        </a:p>
      </dgm:t>
    </dgm:pt>
    <dgm:pt modelId="{82BF09EC-F6F9-4486-8195-5C7815DE8C4F}">
      <dgm:prSet/>
      <dgm:spPr/>
      <dgm:t>
        <a:bodyPr/>
        <a:lstStyle/>
        <a:p>
          <a:r>
            <a:rPr lang="en-US"/>
            <a:t>Results</a:t>
          </a:r>
        </a:p>
      </dgm:t>
    </dgm:pt>
    <dgm:pt modelId="{39CEF5A9-21BA-4832-A62E-2ECB80D00D32}" type="parTrans" cxnId="{DDEE7C5C-E189-4A0F-B3D2-432B32FD88FB}">
      <dgm:prSet/>
      <dgm:spPr/>
      <dgm:t>
        <a:bodyPr/>
        <a:lstStyle/>
        <a:p>
          <a:endParaRPr lang="en-US"/>
        </a:p>
      </dgm:t>
    </dgm:pt>
    <dgm:pt modelId="{06FA5194-1DDE-4353-B78C-3DB2E7EA9E90}" type="sibTrans" cxnId="{DDEE7C5C-E189-4A0F-B3D2-432B32FD88FB}">
      <dgm:prSet phldrT="05" phldr="0"/>
      <dgm:spPr/>
      <dgm:t>
        <a:bodyPr/>
        <a:lstStyle/>
        <a:p>
          <a:endParaRPr lang="en-US"/>
        </a:p>
      </dgm:t>
    </dgm:pt>
    <dgm:pt modelId="{42CF6692-1AE2-4F9E-864E-9B92D08C63B4}">
      <dgm:prSet/>
      <dgm:spPr/>
      <dgm:t>
        <a:bodyPr/>
        <a:lstStyle/>
        <a:p>
          <a:r>
            <a:rPr lang="en-US"/>
            <a:t>Conclusion</a:t>
          </a:r>
        </a:p>
      </dgm:t>
    </dgm:pt>
    <dgm:pt modelId="{83BEC658-ABDF-42BF-A527-21F1E0EC716C}" type="parTrans" cxnId="{DFC7910B-3B7A-4D14-8477-21ED18520655}">
      <dgm:prSet/>
      <dgm:spPr/>
      <dgm:t>
        <a:bodyPr/>
        <a:lstStyle/>
        <a:p>
          <a:endParaRPr lang="en-US"/>
        </a:p>
      </dgm:t>
    </dgm:pt>
    <dgm:pt modelId="{1921B041-DF66-48A1-9E14-4355993DF131}" type="sibTrans" cxnId="{DFC7910B-3B7A-4D14-8477-21ED18520655}">
      <dgm:prSet phldrT="06" phldr="0"/>
      <dgm:spPr/>
      <dgm:t>
        <a:bodyPr/>
        <a:lstStyle/>
        <a:p>
          <a:endParaRPr lang="en-US"/>
        </a:p>
      </dgm:t>
    </dgm:pt>
    <dgm:pt modelId="{19CFF4A1-4E9F-493C-BBD0-2A945E3E0157}" type="pres">
      <dgm:prSet presAssocID="{BC0C5ABD-DF71-461B-86E3-709B0B89DD60}" presName="Name0" presStyleCnt="0">
        <dgm:presLayoutVars>
          <dgm:dir/>
          <dgm:animLvl val="lvl"/>
          <dgm:resizeHandles val="exact"/>
        </dgm:presLayoutVars>
      </dgm:prSet>
      <dgm:spPr/>
    </dgm:pt>
    <dgm:pt modelId="{D11111AA-4563-4828-8EA5-1A2CE8B8A3B5}" type="pres">
      <dgm:prSet presAssocID="{90F0F969-D533-434D-82DD-9B13585E295F}" presName="parTxOnly" presStyleLbl="node1" presStyleIdx="0" presStyleCnt="6">
        <dgm:presLayoutVars>
          <dgm:chMax val="0"/>
          <dgm:chPref val="0"/>
          <dgm:bulletEnabled val="1"/>
        </dgm:presLayoutVars>
      </dgm:prSet>
      <dgm:spPr/>
    </dgm:pt>
    <dgm:pt modelId="{4EA6B46B-A375-4B1A-B166-86850E01E6AB}" type="pres">
      <dgm:prSet presAssocID="{FF746385-8DB1-40EC-99F4-582DD1BE52FE}" presName="parTxOnlySpace" presStyleCnt="0"/>
      <dgm:spPr/>
    </dgm:pt>
    <dgm:pt modelId="{75DB8837-3EF6-4348-A32A-ECD2D446735E}" type="pres">
      <dgm:prSet presAssocID="{7BD79BD6-530E-4B8B-8509-54A2B6F74F17}" presName="parTxOnly" presStyleLbl="node1" presStyleIdx="1" presStyleCnt="6">
        <dgm:presLayoutVars>
          <dgm:chMax val="0"/>
          <dgm:chPref val="0"/>
          <dgm:bulletEnabled val="1"/>
        </dgm:presLayoutVars>
      </dgm:prSet>
      <dgm:spPr/>
    </dgm:pt>
    <dgm:pt modelId="{C8F2834B-89D3-4D90-9BCA-9DADE5599209}" type="pres">
      <dgm:prSet presAssocID="{2996B367-353B-4F51-8A16-FE3CF8A4417B}" presName="parTxOnlySpace" presStyleCnt="0"/>
      <dgm:spPr/>
    </dgm:pt>
    <dgm:pt modelId="{3E90FFCA-8E60-49EB-AE9D-333B71F83BB6}" type="pres">
      <dgm:prSet presAssocID="{0581EC65-8FF9-4CDE-8CAA-8CA75389F765}" presName="parTxOnly" presStyleLbl="node1" presStyleIdx="2" presStyleCnt="6">
        <dgm:presLayoutVars>
          <dgm:chMax val="0"/>
          <dgm:chPref val="0"/>
          <dgm:bulletEnabled val="1"/>
        </dgm:presLayoutVars>
      </dgm:prSet>
      <dgm:spPr/>
    </dgm:pt>
    <dgm:pt modelId="{D56E3ADA-FC2B-48CA-8681-F3B3FE492B05}" type="pres">
      <dgm:prSet presAssocID="{36FD277C-E6DF-443C-AF2F-85B200343877}" presName="parTxOnlySpace" presStyleCnt="0"/>
      <dgm:spPr/>
    </dgm:pt>
    <dgm:pt modelId="{FA3ADEC7-E7BE-4D47-82C9-F5194017A436}" type="pres">
      <dgm:prSet presAssocID="{8F47BD40-75F6-4822-8DD3-FD24441A1FDE}" presName="parTxOnly" presStyleLbl="node1" presStyleIdx="3" presStyleCnt="6">
        <dgm:presLayoutVars>
          <dgm:chMax val="0"/>
          <dgm:chPref val="0"/>
          <dgm:bulletEnabled val="1"/>
        </dgm:presLayoutVars>
      </dgm:prSet>
      <dgm:spPr/>
    </dgm:pt>
    <dgm:pt modelId="{10883C2E-44B6-4DDA-ADD0-A6253894933C}" type="pres">
      <dgm:prSet presAssocID="{94A9A143-16D8-44EA-B07B-6B34767C1A4F}" presName="parTxOnlySpace" presStyleCnt="0"/>
      <dgm:spPr/>
    </dgm:pt>
    <dgm:pt modelId="{3360BABC-E514-4A2B-B84C-DDC0C83A933E}" type="pres">
      <dgm:prSet presAssocID="{82BF09EC-F6F9-4486-8195-5C7815DE8C4F}" presName="parTxOnly" presStyleLbl="node1" presStyleIdx="4" presStyleCnt="6">
        <dgm:presLayoutVars>
          <dgm:chMax val="0"/>
          <dgm:chPref val="0"/>
          <dgm:bulletEnabled val="1"/>
        </dgm:presLayoutVars>
      </dgm:prSet>
      <dgm:spPr/>
    </dgm:pt>
    <dgm:pt modelId="{8C177BAC-A79A-4E98-AD65-33F13DC7662A}" type="pres">
      <dgm:prSet presAssocID="{06FA5194-1DDE-4353-B78C-3DB2E7EA9E90}" presName="parTxOnlySpace" presStyleCnt="0"/>
      <dgm:spPr/>
    </dgm:pt>
    <dgm:pt modelId="{342D46E4-403A-414F-806C-23462D67FC46}" type="pres">
      <dgm:prSet presAssocID="{42CF6692-1AE2-4F9E-864E-9B92D08C63B4}" presName="parTxOnly" presStyleLbl="node1" presStyleIdx="5" presStyleCnt="6">
        <dgm:presLayoutVars>
          <dgm:chMax val="0"/>
          <dgm:chPref val="0"/>
          <dgm:bulletEnabled val="1"/>
        </dgm:presLayoutVars>
      </dgm:prSet>
      <dgm:spPr/>
    </dgm:pt>
  </dgm:ptLst>
  <dgm:cxnLst>
    <dgm:cxn modelId="{DFC7910B-3B7A-4D14-8477-21ED18520655}" srcId="{BC0C5ABD-DF71-461B-86E3-709B0B89DD60}" destId="{42CF6692-1AE2-4F9E-864E-9B92D08C63B4}" srcOrd="5" destOrd="0" parTransId="{83BEC658-ABDF-42BF-A527-21F1E0EC716C}" sibTransId="{1921B041-DF66-48A1-9E14-4355993DF131}"/>
    <dgm:cxn modelId="{E106A42A-46CF-4EB3-9DFF-225FA142A1D1}" type="presOf" srcId="{8F47BD40-75F6-4822-8DD3-FD24441A1FDE}" destId="{FA3ADEC7-E7BE-4D47-82C9-F5194017A436}" srcOrd="0" destOrd="0" presId="urn:microsoft.com/office/officeart/2005/8/layout/chevron1"/>
    <dgm:cxn modelId="{DDEE7C5C-E189-4A0F-B3D2-432B32FD88FB}" srcId="{BC0C5ABD-DF71-461B-86E3-709B0B89DD60}" destId="{82BF09EC-F6F9-4486-8195-5C7815DE8C4F}" srcOrd="4" destOrd="0" parTransId="{39CEF5A9-21BA-4832-A62E-2ECB80D00D32}" sibTransId="{06FA5194-1DDE-4353-B78C-3DB2E7EA9E90}"/>
    <dgm:cxn modelId="{B231046A-4304-4F3F-9BF1-DA3795FF40FA}" srcId="{BC0C5ABD-DF71-461B-86E3-709B0B89DD60}" destId="{0581EC65-8FF9-4CDE-8CAA-8CA75389F765}" srcOrd="2" destOrd="0" parTransId="{ED2DFAE4-1A04-4EF6-B333-AFA6A43186B9}" sibTransId="{36FD277C-E6DF-443C-AF2F-85B200343877}"/>
    <dgm:cxn modelId="{00D4864A-53A6-43A2-8F98-7AE46813709C}" type="presOf" srcId="{BC0C5ABD-DF71-461B-86E3-709B0B89DD60}" destId="{19CFF4A1-4E9F-493C-BBD0-2A945E3E0157}" srcOrd="0" destOrd="0" presId="urn:microsoft.com/office/officeart/2005/8/layout/chevron1"/>
    <dgm:cxn modelId="{397EC06C-7B5A-483D-BC19-869C95B99974}" type="presOf" srcId="{82BF09EC-F6F9-4486-8195-5C7815DE8C4F}" destId="{3360BABC-E514-4A2B-B84C-DDC0C83A933E}" srcOrd="0" destOrd="0" presId="urn:microsoft.com/office/officeart/2005/8/layout/chevron1"/>
    <dgm:cxn modelId="{074C4970-BAD9-4570-8ED3-B7838CF9BD4A}" type="presOf" srcId="{42CF6692-1AE2-4F9E-864E-9B92D08C63B4}" destId="{342D46E4-403A-414F-806C-23462D67FC46}" srcOrd="0" destOrd="0" presId="urn:microsoft.com/office/officeart/2005/8/layout/chevron1"/>
    <dgm:cxn modelId="{31209485-EA88-4191-B4E1-82339DEACD8D}" type="presOf" srcId="{7BD79BD6-530E-4B8B-8509-54A2B6F74F17}" destId="{75DB8837-3EF6-4348-A32A-ECD2D446735E}" srcOrd="0" destOrd="0" presId="urn:microsoft.com/office/officeart/2005/8/layout/chevron1"/>
    <dgm:cxn modelId="{6FD7A7A7-9F4B-4617-9069-F57C50B08297}" srcId="{BC0C5ABD-DF71-461B-86E3-709B0B89DD60}" destId="{7BD79BD6-530E-4B8B-8509-54A2B6F74F17}" srcOrd="1" destOrd="0" parTransId="{8BAA4EAC-3834-4F82-A132-01ADA3AE2B83}" sibTransId="{2996B367-353B-4F51-8A16-FE3CF8A4417B}"/>
    <dgm:cxn modelId="{6A96D2B8-F5F9-4D92-B9AF-67DEEB325A93}" type="presOf" srcId="{0581EC65-8FF9-4CDE-8CAA-8CA75389F765}" destId="{3E90FFCA-8E60-49EB-AE9D-333B71F83BB6}" srcOrd="0" destOrd="0" presId="urn:microsoft.com/office/officeart/2005/8/layout/chevron1"/>
    <dgm:cxn modelId="{5877A4BF-A26C-4964-803E-A4EB2D932343}" srcId="{BC0C5ABD-DF71-461B-86E3-709B0B89DD60}" destId="{90F0F969-D533-434D-82DD-9B13585E295F}" srcOrd="0" destOrd="0" parTransId="{068411A0-0AB2-4599-AC86-EEF55C5C9E2F}" sibTransId="{FF746385-8DB1-40EC-99F4-582DD1BE52FE}"/>
    <dgm:cxn modelId="{F8BEB6C0-3B5B-4AA4-B691-392F81D8BE89}" type="presOf" srcId="{90F0F969-D533-434D-82DD-9B13585E295F}" destId="{D11111AA-4563-4828-8EA5-1A2CE8B8A3B5}" srcOrd="0" destOrd="0" presId="urn:microsoft.com/office/officeart/2005/8/layout/chevron1"/>
    <dgm:cxn modelId="{8C538CDA-E31F-4298-B2E3-E004F0DB9B65}" srcId="{BC0C5ABD-DF71-461B-86E3-709B0B89DD60}" destId="{8F47BD40-75F6-4822-8DD3-FD24441A1FDE}" srcOrd="3" destOrd="0" parTransId="{D42CA5FC-3E19-45D2-B99C-83B2A868D8D0}" sibTransId="{94A9A143-16D8-44EA-B07B-6B34767C1A4F}"/>
    <dgm:cxn modelId="{996742B6-4F45-4ED3-8C2C-0CE1AAB021D5}" type="presParOf" srcId="{19CFF4A1-4E9F-493C-BBD0-2A945E3E0157}" destId="{D11111AA-4563-4828-8EA5-1A2CE8B8A3B5}" srcOrd="0" destOrd="0" presId="urn:microsoft.com/office/officeart/2005/8/layout/chevron1"/>
    <dgm:cxn modelId="{D8B78306-A177-43C2-90AE-6773ED4251E2}" type="presParOf" srcId="{19CFF4A1-4E9F-493C-BBD0-2A945E3E0157}" destId="{4EA6B46B-A375-4B1A-B166-86850E01E6AB}" srcOrd="1" destOrd="0" presId="urn:microsoft.com/office/officeart/2005/8/layout/chevron1"/>
    <dgm:cxn modelId="{FB45F79A-D6F8-4A9C-B219-13157B39E884}" type="presParOf" srcId="{19CFF4A1-4E9F-493C-BBD0-2A945E3E0157}" destId="{75DB8837-3EF6-4348-A32A-ECD2D446735E}" srcOrd="2" destOrd="0" presId="urn:microsoft.com/office/officeart/2005/8/layout/chevron1"/>
    <dgm:cxn modelId="{921505B6-9388-4541-A2A6-66F28F5D4E84}" type="presParOf" srcId="{19CFF4A1-4E9F-493C-BBD0-2A945E3E0157}" destId="{C8F2834B-89D3-4D90-9BCA-9DADE5599209}" srcOrd="3" destOrd="0" presId="urn:microsoft.com/office/officeart/2005/8/layout/chevron1"/>
    <dgm:cxn modelId="{0094F36F-F790-49ED-88E8-D201FE270142}" type="presParOf" srcId="{19CFF4A1-4E9F-493C-BBD0-2A945E3E0157}" destId="{3E90FFCA-8E60-49EB-AE9D-333B71F83BB6}" srcOrd="4" destOrd="0" presId="urn:microsoft.com/office/officeart/2005/8/layout/chevron1"/>
    <dgm:cxn modelId="{A915B380-9949-4F47-B375-977EC908B621}" type="presParOf" srcId="{19CFF4A1-4E9F-493C-BBD0-2A945E3E0157}" destId="{D56E3ADA-FC2B-48CA-8681-F3B3FE492B05}" srcOrd="5" destOrd="0" presId="urn:microsoft.com/office/officeart/2005/8/layout/chevron1"/>
    <dgm:cxn modelId="{97DF5F81-024F-454B-9B9B-C96514BBD2D8}" type="presParOf" srcId="{19CFF4A1-4E9F-493C-BBD0-2A945E3E0157}" destId="{FA3ADEC7-E7BE-4D47-82C9-F5194017A436}" srcOrd="6" destOrd="0" presId="urn:microsoft.com/office/officeart/2005/8/layout/chevron1"/>
    <dgm:cxn modelId="{227A1525-4C78-452D-A256-5E2E541EB614}" type="presParOf" srcId="{19CFF4A1-4E9F-493C-BBD0-2A945E3E0157}" destId="{10883C2E-44B6-4DDA-ADD0-A6253894933C}" srcOrd="7" destOrd="0" presId="urn:microsoft.com/office/officeart/2005/8/layout/chevron1"/>
    <dgm:cxn modelId="{577CBFFB-4888-45FA-901E-38A3E62FB9E5}" type="presParOf" srcId="{19CFF4A1-4E9F-493C-BBD0-2A945E3E0157}" destId="{3360BABC-E514-4A2B-B84C-DDC0C83A933E}" srcOrd="8" destOrd="0" presId="urn:microsoft.com/office/officeart/2005/8/layout/chevron1"/>
    <dgm:cxn modelId="{D9E660E7-1100-419E-A887-5C95A8E91744}" type="presParOf" srcId="{19CFF4A1-4E9F-493C-BBD0-2A945E3E0157}" destId="{8C177BAC-A79A-4E98-AD65-33F13DC7662A}" srcOrd="9" destOrd="0" presId="urn:microsoft.com/office/officeart/2005/8/layout/chevron1"/>
    <dgm:cxn modelId="{4840D686-BD0E-4113-8691-B0B45230AF13}" type="presParOf" srcId="{19CFF4A1-4E9F-493C-BBD0-2A945E3E0157}" destId="{342D46E4-403A-414F-806C-23462D67FC46}"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97F180-804E-42BA-AAB7-09019946E297}">
      <dsp:nvSpPr>
        <dsp:cNvPr id="0" name=""/>
        <dsp:cNvSpPr/>
      </dsp:nvSpPr>
      <dsp:spPr>
        <a:xfrm>
          <a:off x="0" y="669"/>
          <a:ext cx="6449246" cy="156754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4EF6891-7163-4A92-811D-2BE72D0EBCD1}">
      <dsp:nvSpPr>
        <dsp:cNvPr id="0" name=""/>
        <dsp:cNvSpPr/>
      </dsp:nvSpPr>
      <dsp:spPr>
        <a:xfrm>
          <a:off x="474183" y="353368"/>
          <a:ext cx="862151" cy="86215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E77B237-F356-40F9-A2C1-4638EA2939B9}">
      <dsp:nvSpPr>
        <dsp:cNvPr id="0" name=""/>
        <dsp:cNvSpPr/>
      </dsp:nvSpPr>
      <dsp:spPr>
        <a:xfrm>
          <a:off x="1810518" y="669"/>
          <a:ext cx="4638727" cy="1567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899" tIns="165899" rIns="165899" bIns="165899" numCol="1" spcCol="1270" anchor="ctr" anchorCtr="0">
          <a:noAutofit/>
        </a:bodyPr>
        <a:lstStyle/>
        <a:p>
          <a:pPr marL="0" lvl="0" indent="0" algn="l" defTabSz="1111250">
            <a:lnSpc>
              <a:spcPct val="90000"/>
            </a:lnSpc>
            <a:spcBef>
              <a:spcPct val="0"/>
            </a:spcBef>
            <a:spcAft>
              <a:spcPct val="35000"/>
            </a:spcAft>
            <a:buNone/>
          </a:pPr>
          <a:r>
            <a:rPr lang="en-US" sz="2500" kern="1200"/>
            <a:t>MOTIVATION OF STUDY</a:t>
          </a:r>
        </a:p>
      </dsp:txBody>
      <dsp:txXfrm>
        <a:off x="1810518" y="669"/>
        <a:ext cx="4638727" cy="1567548"/>
      </dsp:txXfrm>
    </dsp:sp>
    <dsp:sp modelId="{01D57B3E-CB3C-488D-A11E-1E049943B0FC}">
      <dsp:nvSpPr>
        <dsp:cNvPr id="0" name=""/>
        <dsp:cNvSpPr/>
      </dsp:nvSpPr>
      <dsp:spPr>
        <a:xfrm>
          <a:off x="0" y="1960104"/>
          <a:ext cx="6449246" cy="156754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90B938C-87BE-42FA-B776-B2695140D054}">
      <dsp:nvSpPr>
        <dsp:cNvPr id="0" name=""/>
        <dsp:cNvSpPr/>
      </dsp:nvSpPr>
      <dsp:spPr>
        <a:xfrm>
          <a:off x="474183" y="2312803"/>
          <a:ext cx="862151" cy="86215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F28A779-460F-4AFB-AB36-0AE98CDB4AF9}">
      <dsp:nvSpPr>
        <dsp:cNvPr id="0" name=""/>
        <dsp:cNvSpPr/>
      </dsp:nvSpPr>
      <dsp:spPr>
        <a:xfrm>
          <a:off x="1810518" y="1960104"/>
          <a:ext cx="4638727" cy="1567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899" tIns="165899" rIns="165899" bIns="165899" numCol="1" spcCol="1270" anchor="ctr" anchorCtr="0">
          <a:noAutofit/>
        </a:bodyPr>
        <a:lstStyle/>
        <a:p>
          <a:pPr marL="0" lvl="0" indent="0" algn="l" defTabSz="1111250">
            <a:lnSpc>
              <a:spcPct val="90000"/>
            </a:lnSpc>
            <a:spcBef>
              <a:spcPct val="0"/>
            </a:spcBef>
            <a:spcAft>
              <a:spcPct val="35000"/>
            </a:spcAft>
            <a:buNone/>
          </a:pPr>
          <a:r>
            <a:rPr lang="en-US" sz="2500" kern="1200"/>
            <a:t>OBJECTIVES</a:t>
          </a:r>
        </a:p>
      </dsp:txBody>
      <dsp:txXfrm>
        <a:off x="1810518" y="1960104"/>
        <a:ext cx="4638727" cy="1567548"/>
      </dsp:txXfrm>
    </dsp:sp>
    <dsp:sp modelId="{6D654B03-D4B4-4C7A-A147-5A1BA75D599A}">
      <dsp:nvSpPr>
        <dsp:cNvPr id="0" name=""/>
        <dsp:cNvSpPr/>
      </dsp:nvSpPr>
      <dsp:spPr>
        <a:xfrm>
          <a:off x="0" y="3919540"/>
          <a:ext cx="6449246" cy="156754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8235505-59A2-4342-BEC2-1B12E9A204AA}">
      <dsp:nvSpPr>
        <dsp:cNvPr id="0" name=""/>
        <dsp:cNvSpPr/>
      </dsp:nvSpPr>
      <dsp:spPr>
        <a:xfrm>
          <a:off x="474183" y="4272238"/>
          <a:ext cx="862151" cy="86215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2C3B78F-0D83-43BC-9FB3-3984D92018D9}">
      <dsp:nvSpPr>
        <dsp:cNvPr id="0" name=""/>
        <dsp:cNvSpPr/>
      </dsp:nvSpPr>
      <dsp:spPr>
        <a:xfrm>
          <a:off x="1810518" y="3919540"/>
          <a:ext cx="4638727" cy="1567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899" tIns="165899" rIns="165899" bIns="165899" numCol="1" spcCol="1270" anchor="ctr" anchorCtr="0">
          <a:noAutofit/>
        </a:bodyPr>
        <a:lstStyle/>
        <a:p>
          <a:pPr marL="0" lvl="0" indent="0" algn="l" defTabSz="1111250">
            <a:lnSpc>
              <a:spcPct val="90000"/>
            </a:lnSpc>
            <a:spcBef>
              <a:spcPct val="0"/>
            </a:spcBef>
            <a:spcAft>
              <a:spcPct val="35000"/>
            </a:spcAft>
            <a:buNone/>
          </a:pPr>
          <a:r>
            <a:rPr lang="en-US" sz="2500" kern="1200"/>
            <a:t>PROBLEM STATEMENT, SCOPE &amp; LIMITATIONS</a:t>
          </a:r>
        </a:p>
      </dsp:txBody>
      <dsp:txXfrm>
        <a:off x="1810518" y="3919540"/>
        <a:ext cx="4638727" cy="15675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E8A59B-77F9-46BD-BFEA-D7B177C03435}">
      <dsp:nvSpPr>
        <dsp:cNvPr id="0" name=""/>
        <dsp:cNvSpPr/>
      </dsp:nvSpPr>
      <dsp:spPr>
        <a:xfrm>
          <a:off x="1338305" y="1653117"/>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B03FDDD-394C-475B-A5C7-2403440FDCFF}">
      <dsp:nvSpPr>
        <dsp:cNvPr id="0" name=""/>
        <dsp:cNvSpPr/>
      </dsp:nvSpPr>
      <dsp:spPr>
        <a:xfrm>
          <a:off x="843305" y="277181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Now a day’s, the prediction of stock market prices has become a major research topic</a:t>
          </a:r>
        </a:p>
      </dsp:txBody>
      <dsp:txXfrm>
        <a:off x="843305" y="2771812"/>
        <a:ext cx="1800000" cy="720000"/>
      </dsp:txXfrm>
    </dsp:sp>
    <dsp:sp modelId="{8A76F9A2-0962-49DA-A6C6-512B3E4E4F93}">
      <dsp:nvSpPr>
        <dsp:cNvPr id="0" name=""/>
        <dsp:cNvSpPr/>
      </dsp:nvSpPr>
      <dsp:spPr>
        <a:xfrm>
          <a:off x="3453305" y="1653117"/>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07EAB3-857E-456D-9796-EA7A17CD1095}">
      <dsp:nvSpPr>
        <dsp:cNvPr id="0" name=""/>
        <dsp:cNvSpPr/>
      </dsp:nvSpPr>
      <dsp:spPr>
        <a:xfrm>
          <a:off x="2958305" y="277181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The behavior of stock market is very nonlinear and volatile in nature. </a:t>
          </a:r>
        </a:p>
      </dsp:txBody>
      <dsp:txXfrm>
        <a:off x="2958305" y="2771812"/>
        <a:ext cx="1800000" cy="720000"/>
      </dsp:txXfrm>
    </dsp:sp>
    <dsp:sp modelId="{2E51D960-6132-4B1D-AF5C-02091DDF4218}">
      <dsp:nvSpPr>
        <dsp:cNvPr id="0" name=""/>
        <dsp:cNvSpPr/>
      </dsp:nvSpPr>
      <dsp:spPr>
        <a:xfrm>
          <a:off x="5568305" y="1653117"/>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EFF5CD-791B-4180-B93D-C5511311B456}">
      <dsp:nvSpPr>
        <dsp:cNvPr id="0" name=""/>
        <dsp:cNvSpPr/>
      </dsp:nvSpPr>
      <dsp:spPr>
        <a:xfrm>
          <a:off x="5073305" y="277181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So Investing has become a risky task for the people.</a:t>
          </a:r>
        </a:p>
      </dsp:txBody>
      <dsp:txXfrm>
        <a:off x="5073305" y="2771812"/>
        <a:ext cx="1800000" cy="720000"/>
      </dsp:txXfrm>
    </dsp:sp>
    <dsp:sp modelId="{2E8DD2C9-5331-48D2-B94E-156090A85A3F}">
      <dsp:nvSpPr>
        <dsp:cNvPr id="0" name=""/>
        <dsp:cNvSpPr/>
      </dsp:nvSpPr>
      <dsp:spPr>
        <a:xfrm>
          <a:off x="7683306" y="1653117"/>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25F2D2-757A-4268-A265-E35981499DAC}">
      <dsp:nvSpPr>
        <dsp:cNvPr id="0" name=""/>
        <dsp:cNvSpPr/>
      </dsp:nvSpPr>
      <dsp:spPr>
        <a:xfrm>
          <a:off x="7188306" y="277181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But it is not at all a risky task to machine that uses machine learning techniques.</a:t>
          </a:r>
        </a:p>
      </dsp:txBody>
      <dsp:txXfrm>
        <a:off x="7188306" y="2771812"/>
        <a:ext cx="1800000" cy="720000"/>
      </dsp:txXfrm>
    </dsp:sp>
    <dsp:sp modelId="{0AEA9973-D3A3-441E-9C1D-A0B01CC0E184}">
      <dsp:nvSpPr>
        <dsp:cNvPr id="0" name=""/>
        <dsp:cNvSpPr/>
      </dsp:nvSpPr>
      <dsp:spPr>
        <a:xfrm>
          <a:off x="9798306" y="1653117"/>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328D35-605A-4EC1-A31F-51807915C825}">
      <dsp:nvSpPr>
        <dsp:cNvPr id="0" name=""/>
        <dsp:cNvSpPr/>
      </dsp:nvSpPr>
      <dsp:spPr>
        <a:xfrm>
          <a:off x="9303306" y="2771812"/>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a:t>Infact the predictions will be very close to real time data</a:t>
          </a:r>
        </a:p>
      </dsp:txBody>
      <dsp:txXfrm>
        <a:off x="9303306" y="2771812"/>
        <a:ext cx="180000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E41CCA-FD96-4B73-8636-E9014D0B824F}">
      <dsp:nvSpPr>
        <dsp:cNvPr id="0" name=""/>
        <dsp:cNvSpPr/>
      </dsp:nvSpPr>
      <dsp:spPr>
        <a:xfrm>
          <a:off x="569" y="194093"/>
          <a:ext cx="2220243" cy="1332145"/>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rtl="0">
            <a:lnSpc>
              <a:spcPct val="90000"/>
            </a:lnSpc>
            <a:spcBef>
              <a:spcPct val="0"/>
            </a:spcBef>
            <a:spcAft>
              <a:spcPct val="35000"/>
            </a:spcAft>
            <a:buNone/>
          </a:pPr>
          <a:r>
            <a:rPr lang="en-US" sz="1700" b="1" kern="1200" dirty="0"/>
            <a:t>Predicting Stock Price with LSTM</a:t>
          </a:r>
          <a:endParaRPr lang="en-US" sz="1700" kern="1200" dirty="0"/>
        </a:p>
      </dsp:txBody>
      <dsp:txXfrm>
        <a:off x="569" y="194093"/>
        <a:ext cx="2220243" cy="1332145"/>
      </dsp:txXfrm>
    </dsp:sp>
    <dsp:sp modelId="{5DE2BD8C-2538-468B-A2DE-D40A0B0E0AB4}">
      <dsp:nvSpPr>
        <dsp:cNvPr id="0" name=""/>
        <dsp:cNvSpPr/>
      </dsp:nvSpPr>
      <dsp:spPr>
        <a:xfrm>
          <a:off x="2442836" y="194093"/>
          <a:ext cx="2220243" cy="1332145"/>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We choosen it because its prediction is very close to real values.</a:t>
          </a:r>
        </a:p>
      </dsp:txBody>
      <dsp:txXfrm>
        <a:off x="2442836" y="194093"/>
        <a:ext cx="2220243" cy="1332145"/>
      </dsp:txXfrm>
    </dsp:sp>
    <dsp:sp modelId="{5E15B540-F561-4611-99EF-F7B937D3BBD6}">
      <dsp:nvSpPr>
        <dsp:cNvPr id="0" name=""/>
        <dsp:cNvSpPr/>
      </dsp:nvSpPr>
      <dsp:spPr>
        <a:xfrm>
          <a:off x="569" y="1748263"/>
          <a:ext cx="2220243" cy="1332145"/>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It is widely used for sequence prediction and have proven to be extremely effective.</a:t>
          </a:r>
        </a:p>
      </dsp:txBody>
      <dsp:txXfrm>
        <a:off x="569" y="1748263"/>
        <a:ext cx="2220243" cy="1332145"/>
      </dsp:txXfrm>
    </dsp:sp>
    <dsp:sp modelId="{AC392362-A29C-4A4E-A303-CDD93037FFCD}">
      <dsp:nvSpPr>
        <dsp:cNvPr id="0" name=""/>
        <dsp:cNvSpPr/>
      </dsp:nvSpPr>
      <dsp:spPr>
        <a:xfrm>
          <a:off x="2442836" y="1748263"/>
          <a:ext cx="2220243" cy="1332145"/>
        </a:xfrm>
        <a:prstGeom prst="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LSTM can store past important information and forget the useless information.</a:t>
          </a:r>
        </a:p>
      </dsp:txBody>
      <dsp:txXfrm>
        <a:off x="2442836" y="1748263"/>
        <a:ext cx="2220243" cy="133214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1111AA-4563-4828-8EA5-1A2CE8B8A3B5}">
      <dsp:nvSpPr>
        <dsp:cNvPr id="0" name=""/>
        <dsp:cNvSpPr/>
      </dsp:nvSpPr>
      <dsp:spPr>
        <a:xfrm>
          <a:off x="4920" y="1407936"/>
          <a:ext cx="1830474" cy="732189"/>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US" sz="1500" kern="1200"/>
            <a:t>Loading the Data</a:t>
          </a:r>
        </a:p>
      </dsp:txBody>
      <dsp:txXfrm>
        <a:off x="371015" y="1407936"/>
        <a:ext cx="1098285" cy="732189"/>
      </dsp:txXfrm>
    </dsp:sp>
    <dsp:sp modelId="{75DB8837-3EF6-4348-A32A-ECD2D446735E}">
      <dsp:nvSpPr>
        <dsp:cNvPr id="0" name=""/>
        <dsp:cNvSpPr/>
      </dsp:nvSpPr>
      <dsp:spPr>
        <a:xfrm>
          <a:off x="1652347" y="1407936"/>
          <a:ext cx="1830474" cy="732189"/>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US" sz="1500" kern="1200"/>
            <a:t>Train and Test Split</a:t>
          </a:r>
        </a:p>
      </dsp:txBody>
      <dsp:txXfrm>
        <a:off x="2018442" y="1407936"/>
        <a:ext cx="1098285" cy="732189"/>
      </dsp:txXfrm>
    </dsp:sp>
    <dsp:sp modelId="{3E90FFCA-8E60-49EB-AE9D-333B71F83BB6}">
      <dsp:nvSpPr>
        <dsp:cNvPr id="0" name=""/>
        <dsp:cNvSpPr/>
      </dsp:nvSpPr>
      <dsp:spPr>
        <a:xfrm>
          <a:off x="3299774" y="1407936"/>
          <a:ext cx="1830474" cy="732189"/>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US" sz="1500" kern="1200"/>
            <a:t>LSTM</a:t>
          </a:r>
        </a:p>
      </dsp:txBody>
      <dsp:txXfrm>
        <a:off x="3665869" y="1407936"/>
        <a:ext cx="1098285" cy="732189"/>
      </dsp:txXfrm>
    </dsp:sp>
    <dsp:sp modelId="{FA3ADEC7-E7BE-4D47-82C9-F5194017A436}">
      <dsp:nvSpPr>
        <dsp:cNvPr id="0" name=""/>
        <dsp:cNvSpPr/>
      </dsp:nvSpPr>
      <dsp:spPr>
        <a:xfrm>
          <a:off x="4947201" y="1407936"/>
          <a:ext cx="1830474" cy="732189"/>
        </a:xfrm>
        <a:prstGeom prst="chevron">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US" sz="1500" kern="1200"/>
            <a:t>Prediction</a:t>
          </a:r>
        </a:p>
      </dsp:txBody>
      <dsp:txXfrm>
        <a:off x="5313296" y="1407936"/>
        <a:ext cx="1098285" cy="732189"/>
      </dsp:txXfrm>
    </dsp:sp>
    <dsp:sp modelId="{3360BABC-E514-4A2B-B84C-DDC0C83A933E}">
      <dsp:nvSpPr>
        <dsp:cNvPr id="0" name=""/>
        <dsp:cNvSpPr/>
      </dsp:nvSpPr>
      <dsp:spPr>
        <a:xfrm>
          <a:off x="6594628" y="1407936"/>
          <a:ext cx="1830474" cy="732189"/>
        </a:xfrm>
        <a:prstGeom prst="chevron">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US" sz="1500" kern="1200"/>
            <a:t>Results</a:t>
          </a:r>
        </a:p>
      </dsp:txBody>
      <dsp:txXfrm>
        <a:off x="6960723" y="1407936"/>
        <a:ext cx="1098285" cy="732189"/>
      </dsp:txXfrm>
    </dsp:sp>
    <dsp:sp modelId="{342D46E4-403A-414F-806C-23462D67FC46}">
      <dsp:nvSpPr>
        <dsp:cNvPr id="0" name=""/>
        <dsp:cNvSpPr/>
      </dsp:nvSpPr>
      <dsp:spPr>
        <a:xfrm>
          <a:off x="8242055" y="1407936"/>
          <a:ext cx="1830474" cy="732189"/>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US" sz="1500" kern="1200"/>
            <a:t>Conclusion</a:t>
          </a:r>
        </a:p>
      </dsp:txBody>
      <dsp:txXfrm>
        <a:off x="8608150" y="1407936"/>
        <a:ext cx="1098285" cy="73218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png>
</file>

<file path=ppt/media/image27.sv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sv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C29B90-6E7F-4C3B-AFB0-81D1E2CB4A4C}" type="datetimeFigureOut">
              <a:rPr lang="en-IN" smtClean="0"/>
              <a:t>17-11-2021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A58AED-A9E6-4736-8018-FFE4BE20A7C1}" type="slidenum">
              <a:rPr lang="en-IN" smtClean="0"/>
              <a:t>‹#›</a:t>
            </a:fld>
            <a:endParaRPr lang="en-IN"/>
          </a:p>
        </p:txBody>
      </p:sp>
    </p:spTree>
    <p:extLst>
      <p:ext uri="{BB962C8B-B14F-4D97-AF65-F5344CB8AC3E}">
        <p14:creationId xmlns:p14="http://schemas.microsoft.com/office/powerpoint/2010/main" val="3668533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notes"/>
          <p:cNvSpPr txBox="1">
            <a:spLocks noGrp="1"/>
          </p:cNvSpPr>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p1:notes"/>
          <p:cNvSpPr>
            <a:spLocks noGrp="1" noRot="1" noChangeAspect="1"/>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11/17/2021</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6248447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11/17/2021</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5570264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11/17/2021</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8016604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x">
  <p:cSld name="1_Title Slide">
    <p:spTree>
      <p:nvGrpSpPr>
        <p:cNvPr id="1" name="Shape 12"/>
        <p:cNvGrpSpPr/>
        <p:nvPr/>
      </p:nvGrpSpPr>
      <p:grpSpPr>
        <a:xfrm>
          <a:off x="0" y="0"/>
          <a:ext cx="0" cy="0"/>
          <a:chOff x="0" y="0"/>
          <a:chExt cx="0" cy="0"/>
        </a:xfrm>
      </p:grpSpPr>
      <p:sp>
        <p:nvSpPr>
          <p:cNvPr id="13" name="Google Shape;13;p2"/>
          <p:cNvSpPr txBox="1">
            <a:spLocks noGrp="1"/>
          </p:cNvSpPr>
          <p:nvPr>
            <p:ph type="title"/>
          </p:nvPr>
        </p:nvSpPr>
        <p:spPr>
          <a:xfrm>
            <a:off x="609562" y="273352"/>
            <a:ext cx="10971684" cy="1144682"/>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ubTitle" idx="1"/>
          </p:nvPr>
        </p:nvSpPr>
        <p:spPr>
          <a:xfrm>
            <a:off x="609562" y="1604841"/>
            <a:ext cx="10971684" cy="3977484"/>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9368414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435402" y="273352"/>
            <a:ext cx="11320441" cy="869697"/>
          </a:xfrm>
          <a:prstGeom prst="rect">
            <a:avLst/>
          </a:prstGeom>
        </p:spPr>
        <p:txBody>
          <a:bodyPr lIns="0" tIns="0" rIns="0" bIns="0" anchor="ctr">
            <a:noAutofit/>
          </a:bodyPr>
          <a:lstStyle/>
          <a:p>
            <a:endParaRPr lang="en-IN" sz="3266" b="1" strike="noStrike" spc="-1">
              <a:solidFill>
                <a:srgbClr val="FFFFFF"/>
              </a:solidFill>
              <a:latin typeface="Noto Sans Black"/>
            </a:endParaRPr>
          </a:p>
        </p:txBody>
      </p:sp>
      <p:sp>
        <p:nvSpPr>
          <p:cNvPr id="136" name="PlaceHolder 2"/>
          <p:cNvSpPr>
            <a:spLocks noGrp="1"/>
          </p:cNvSpPr>
          <p:nvPr>
            <p:ph type="body"/>
          </p:nvPr>
        </p:nvSpPr>
        <p:spPr>
          <a:xfrm>
            <a:off x="435402" y="1796220"/>
            <a:ext cx="11320441" cy="4572197"/>
          </a:xfrm>
          <a:prstGeom prst="rect">
            <a:avLst/>
          </a:prstGeom>
        </p:spPr>
        <p:txBody>
          <a:bodyPr lIns="0" tIns="0" rIns="0" bIns="0">
            <a:normAutofit/>
          </a:bodyPr>
          <a:lstStyle/>
          <a:p>
            <a:endParaRPr lang="en-IN" sz="2903" b="1" strike="noStrike" spc="-1">
              <a:solidFill>
                <a:srgbClr val="2C3E50"/>
              </a:solidFill>
              <a:latin typeface="Noto Sans SemiBold"/>
            </a:endParaRPr>
          </a:p>
        </p:txBody>
      </p:sp>
    </p:spTree>
    <p:extLst>
      <p:ext uri="{BB962C8B-B14F-4D97-AF65-F5344CB8AC3E}">
        <p14:creationId xmlns:p14="http://schemas.microsoft.com/office/powerpoint/2010/main" val="34186081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615553"/>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11/17/2021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5010449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11/17/2021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8909147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Arial"/>
                <a:cs typeface="Arial"/>
              </a:defRPr>
            </a:lvl1pPr>
          </a:lstStyle>
          <a:p>
            <a:endParaRPr/>
          </a:p>
        </p:txBody>
      </p:sp>
      <p:sp>
        <p:nvSpPr>
          <p:cNvPr id="3" name="Holder 3"/>
          <p:cNvSpPr>
            <a:spLocks noGrp="1"/>
          </p:cNvSpPr>
          <p:nvPr>
            <p:ph sz="half" idx="2"/>
          </p:nvPr>
        </p:nvSpPr>
        <p:spPr>
          <a:xfrm>
            <a:off x="609600" y="1577340"/>
            <a:ext cx="530352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11/17/2021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2292991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11/17/2021</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9053476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11/17/2021</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940388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11/17/2021</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530212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11/17/2021</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290727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11/17/2021</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22104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11/17/2021</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194703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11/17/2021</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354976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11/17/2021</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2155093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11/17/2021</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52265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11/17/2021</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4132042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2.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11/17/2021</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1381833069"/>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 id="2147483684" r:id="rId12"/>
    <p:sldLayoutId id="2147483685" r:id="rId13"/>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129281" y="1924938"/>
            <a:ext cx="5933439" cy="635000"/>
          </a:xfrm>
          <a:prstGeom prst="rect">
            <a:avLst/>
          </a:prstGeom>
        </p:spPr>
        <p:txBody>
          <a:bodyPr wrap="square" lIns="0" tIns="0" rIns="0" bIns="0">
            <a:spAutoFit/>
          </a:bodyPr>
          <a:lstStyle>
            <a:lvl1pPr>
              <a:defRPr sz="4000" b="1" i="0">
                <a:solidFill>
                  <a:schemeClr val="tx1"/>
                </a:solidFill>
                <a:latin typeface="Arial"/>
                <a:cs typeface="Arial"/>
              </a:defRPr>
            </a:lvl1pPr>
          </a:lstStyle>
          <a:p>
            <a:endParaRPr/>
          </a:p>
        </p:txBody>
      </p:sp>
      <p:sp>
        <p:nvSpPr>
          <p:cNvPr id="3" name="Holder 3"/>
          <p:cNvSpPr>
            <a:spLocks noGrp="1"/>
          </p:cNvSpPr>
          <p:nvPr>
            <p:ph type="body" idx="1"/>
          </p:nvPr>
        </p:nvSpPr>
        <p:spPr>
          <a:xfrm>
            <a:off x="609600" y="1577340"/>
            <a:ext cx="1097280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276999"/>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276999"/>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11/17/2021</a:t>
            </a:fld>
            <a:endParaRPr lang="en-US"/>
          </a:p>
        </p:txBody>
      </p:sp>
      <p:sp>
        <p:nvSpPr>
          <p:cNvPr id="6" name="Holder 6"/>
          <p:cNvSpPr>
            <a:spLocks noGrp="1"/>
          </p:cNvSpPr>
          <p:nvPr>
            <p:ph type="sldNum" sz="quarter" idx="7"/>
          </p:nvPr>
        </p:nvSpPr>
        <p:spPr>
          <a:xfrm>
            <a:off x="8778240" y="6377940"/>
            <a:ext cx="2804160" cy="276999"/>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902878183"/>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7.svg"/><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32.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2.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hyperlink" Target="https://sci-hub.ee/10.1109/aiam48774.2019.00113"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theconversation.com/when-it-comes-to-economic-forecasting-its-wise-to-admit-to-uncertainty-12437" TargetMode="External"/><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78789" y="1857429"/>
            <a:ext cx="7834421" cy="627736"/>
          </a:xfrm>
          <a:prstGeom prst="rect">
            <a:avLst/>
          </a:prstGeom>
        </p:spPr>
        <p:txBody>
          <a:bodyPr vert="horz" wrap="square" lIns="0" tIns="12065" rIns="0" bIns="0" rtlCol="0">
            <a:spAutoFit/>
          </a:bodyPr>
          <a:lstStyle/>
          <a:p>
            <a:pPr marL="13970">
              <a:spcBef>
                <a:spcPts val="95"/>
              </a:spcBef>
            </a:pPr>
            <a:r>
              <a:rPr lang="en-IN" spc="-20" dirty="0"/>
              <a:t>ALGORITHMIC TRADING </a:t>
            </a:r>
            <a:endParaRPr spc="-5" dirty="0"/>
          </a:p>
        </p:txBody>
      </p:sp>
      <p:sp>
        <p:nvSpPr>
          <p:cNvPr id="3" name="object 3"/>
          <p:cNvSpPr txBox="1"/>
          <p:nvPr/>
        </p:nvSpPr>
        <p:spPr>
          <a:xfrm>
            <a:off x="7751445" y="2858563"/>
            <a:ext cx="3971982" cy="1283044"/>
          </a:xfrm>
          <a:prstGeom prst="rect">
            <a:avLst/>
          </a:prstGeom>
        </p:spPr>
        <p:txBody>
          <a:bodyPr vert="horz" wrap="square" lIns="0" tIns="13335" rIns="0" bIns="0" rtlCol="0">
            <a:spAutoFit/>
          </a:bodyPr>
          <a:lstStyle/>
          <a:p>
            <a:pPr marL="12700">
              <a:spcBef>
                <a:spcPts val="105"/>
              </a:spcBef>
            </a:pPr>
            <a:r>
              <a:rPr lang="pt-BR" sz="2000" b="1" dirty="0">
                <a:latin typeface="Arial"/>
                <a:cs typeface="Arial"/>
              </a:rPr>
              <a:t>BATCH NO. 62</a:t>
            </a:r>
          </a:p>
          <a:p>
            <a:pPr marL="12700">
              <a:spcBef>
                <a:spcPts val="105"/>
              </a:spcBef>
            </a:pPr>
            <a:r>
              <a:rPr lang="pt-BR" sz="2000" b="1" dirty="0">
                <a:latin typeface="Arial"/>
                <a:cs typeface="Arial"/>
              </a:rPr>
              <a:t>L Bharadwaj          18H51A0517</a:t>
            </a:r>
          </a:p>
          <a:p>
            <a:pPr marL="12700">
              <a:spcBef>
                <a:spcPts val="105"/>
              </a:spcBef>
            </a:pPr>
            <a:r>
              <a:rPr lang="pt-BR" sz="2000" b="1" dirty="0">
                <a:latin typeface="Arial"/>
                <a:cs typeface="Arial"/>
              </a:rPr>
              <a:t>M M Prathyush      18H51A0518</a:t>
            </a:r>
          </a:p>
          <a:p>
            <a:pPr marL="12700">
              <a:spcBef>
                <a:spcPts val="105"/>
              </a:spcBef>
            </a:pPr>
            <a:r>
              <a:rPr lang="pt-BR" sz="2000" b="1" dirty="0">
                <a:latin typeface="Arial"/>
                <a:cs typeface="Arial"/>
              </a:rPr>
              <a:t>G Vineetkumar      18H51A0596</a:t>
            </a:r>
          </a:p>
        </p:txBody>
      </p:sp>
      <p:sp>
        <p:nvSpPr>
          <p:cNvPr id="4" name="object 4"/>
          <p:cNvSpPr txBox="1"/>
          <p:nvPr/>
        </p:nvSpPr>
        <p:spPr>
          <a:xfrm>
            <a:off x="1831340" y="4907357"/>
            <a:ext cx="4890770" cy="937894"/>
          </a:xfrm>
          <a:prstGeom prst="rect">
            <a:avLst/>
          </a:prstGeom>
        </p:spPr>
        <p:txBody>
          <a:bodyPr vert="horz" wrap="square" lIns="0" tIns="140970" rIns="0" bIns="0" rtlCol="0">
            <a:spAutoFit/>
          </a:bodyPr>
          <a:lstStyle/>
          <a:p>
            <a:pPr marL="12700">
              <a:spcBef>
                <a:spcPts val="1110"/>
              </a:spcBef>
            </a:pPr>
            <a:r>
              <a:rPr sz="2800" b="1" spc="-10" dirty="0">
                <a:solidFill>
                  <a:srgbClr val="C00000"/>
                </a:solidFill>
                <a:latin typeface="Arial"/>
                <a:cs typeface="Arial"/>
              </a:rPr>
              <a:t>Under</a:t>
            </a:r>
            <a:r>
              <a:rPr sz="2800" b="1" spc="20" dirty="0">
                <a:solidFill>
                  <a:srgbClr val="C00000"/>
                </a:solidFill>
                <a:latin typeface="Arial"/>
                <a:cs typeface="Arial"/>
              </a:rPr>
              <a:t> </a:t>
            </a:r>
            <a:r>
              <a:rPr sz="2800" b="1" spc="-5" dirty="0">
                <a:solidFill>
                  <a:srgbClr val="C00000"/>
                </a:solidFill>
                <a:latin typeface="Arial"/>
                <a:cs typeface="Arial"/>
              </a:rPr>
              <a:t>esteemed</a:t>
            </a:r>
            <a:r>
              <a:rPr sz="2800" b="1" dirty="0">
                <a:solidFill>
                  <a:srgbClr val="C00000"/>
                </a:solidFill>
                <a:latin typeface="Arial"/>
                <a:cs typeface="Arial"/>
              </a:rPr>
              <a:t> </a:t>
            </a:r>
            <a:r>
              <a:rPr sz="2800" b="1" spc="-5" dirty="0">
                <a:solidFill>
                  <a:srgbClr val="C00000"/>
                </a:solidFill>
                <a:latin typeface="Arial"/>
                <a:cs typeface="Arial"/>
              </a:rPr>
              <a:t>guidance</a:t>
            </a:r>
            <a:r>
              <a:rPr sz="2800" b="1" spc="30" dirty="0">
                <a:solidFill>
                  <a:srgbClr val="C00000"/>
                </a:solidFill>
                <a:latin typeface="Arial"/>
                <a:cs typeface="Arial"/>
              </a:rPr>
              <a:t> </a:t>
            </a:r>
            <a:r>
              <a:rPr sz="2800" b="1" spc="-5" dirty="0">
                <a:solidFill>
                  <a:srgbClr val="C00000"/>
                </a:solidFill>
                <a:latin typeface="Arial"/>
                <a:cs typeface="Arial"/>
              </a:rPr>
              <a:t>of</a:t>
            </a:r>
            <a:endParaRPr sz="2800" dirty="0">
              <a:solidFill>
                <a:prstClr val="black"/>
              </a:solidFill>
              <a:latin typeface="Arial"/>
              <a:cs typeface="Arial"/>
            </a:endParaRPr>
          </a:p>
          <a:p>
            <a:pPr marL="12700">
              <a:spcBef>
                <a:spcPts val="650"/>
              </a:spcBef>
            </a:pPr>
            <a:r>
              <a:rPr lang="en-IN" b="1" dirty="0" err="1">
                <a:solidFill>
                  <a:prstClr val="black"/>
                </a:solidFill>
                <a:latin typeface="Arial"/>
                <a:cs typeface="Arial"/>
              </a:rPr>
              <a:t>Dr.</a:t>
            </a:r>
            <a:r>
              <a:rPr lang="en-IN" b="1" dirty="0">
                <a:solidFill>
                  <a:prstClr val="black"/>
                </a:solidFill>
                <a:latin typeface="Arial"/>
                <a:cs typeface="Arial"/>
              </a:rPr>
              <a:t> </a:t>
            </a:r>
            <a:r>
              <a:rPr lang="en-IN" b="1" dirty="0" err="1">
                <a:solidFill>
                  <a:prstClr val="black"/>
                </a:solidFill>
                <a:latin typeface="Arial"/>
                <a:cs typeface="Arial"/>
              </a:rPr>
              <a:t>Sarat</a:t>
            </a:r>
            <a:r>
              <a:rPr lang="en-IN" b="1" dirty="0">
                <a:solidFill>
                  <a:prstClr val="black"/>
                </a:solidFill>
                <a:latin typeface="Arial"/>
                <a:cs typeface="Arial"/>
              </a:rPr>
              <a:t> Chandra Nayak </a:t>
            </a:r>
            <a:endParaRPr dirty="0">
              <a:solidFill>
                <a:prstClr val="black"/>
              </a:solidFill>
              <a:latin typeface="Arial"/>
              <a:cs typeface="Arial"/>
            </a:endParaRPr>
          </a:p>
        </p:txBody>
      </p:sp>
      <p:graphicFrame>
        <p:nvGraphicFramePr>
          <p:cNvPr id="5" name="object 5"/>
          <p:cNvGraphicFramePr>
            <a:graphicFrameLocks noGrp="1"/>
          </p:cNvGraphicFramePr>
          <p:nvPr/>
        </p:nvGraphicFramePr>
        <p:xfrm>
          <a:off x="3319398" y="249384"/>
          <a:ext cx="6468110" cy="920750"/>
        </p:xfrm>
        <a:graphic>
          <a:graphicData uri="http://schemas.openxmlformats.org/drawingml/2006/table">
            <a:tbl>
              <a:tblPr firstRow="1" bandRow="1">
                <a:tableStyleId>{2D5ABB26-0587-4C30-8999-92F81FD0307C}</a:tableStyleId>
              </a:tblPr>
              <a:tblGrid>
                <a:gridCol w="6468110">
                  <a:extLst>
                    <a:ext uri="{9D8B030D-6E8A-4147-A177-3AD203B41FA5}">
                      <a16:colId xmlns:a16="http://schemas.microsoft.com/office/drawing/2014/main" val="20000"/>
                    </a:ext>
                  </a:extLst>
                </a:gridCol>
              </a:tblGrid>
              <a:tr h="302260">
                <a:tc>
                  <a:txBody>
                    <a:bodyPr/>
                    <a:lstStyle/>
                    <a:p>
                      <a:pPr algn="ctr">
                        <a:lnSpc>
                          <a:spcPts val="2215"/>
                        </a:lnSpc>
                      </a:pPr>
                      <a:r>
                        <a:rPr sz="2000" dirty="0">
                          <a:solidFill>
                            <a:srgbClr val="001F5F"/>
                          </a:solidFill>
                          <a:latin typeface="Arial"/>
                          <a:cs typeface="Arial"/>
                        </a:rPr>
                        <a:t>CMR</a:t>
                      </a:r>
                      <a:r>
                        <a:rPr sz="2000" spc="-20" dirty="0">
                          <a:solidFill>
                            <a:srgbClr val="001F5F"/>
                          </a:solidFill>
                          <a:latin typeface="Arial"/>
                          <a:cs typeface="Arial"/>
                        </a:rPr>
                        <a:t> </a:t>
                      </a:r>
                      <a:r>
                        <a:rPr sz="2000" dirty="0">
                          <a:solidFill>
                            <a:srgbClr val="001F5F"/>
                          </a:solidFill>
                          <a:latin typeface="Arial"/>
                          <a:cs typeface="Arial"/>
                        </a:rPr>
                        <a:t>COLLEGE</a:t>
                      </a:r>
                      <a:r>
                        <a:rPr sz="2000" spc="-40" dirty="0">
                          <a:solidFill>
                            <a:srgbClr val="001F5F"/>
                          </a:solidFill>
                          <a:latin typeface="Arial"/>
                          <a:cs typeface="Arial"/>
                        </a:rPr>
                        <a:t> </a:t>
                      </a:r>
                      <a:r>
                        <a:rPr sz="2000" dirty="0">
                          <a:solidFill>
                            <a:srgbClr val="001F5F"/>
                          </a:solidFill>
                          <a:latin typeface="Arial"/>
                          <a:cs typeface="Arial"/>
                        </a:rPr>
                        <a:t>OF</a:t>
                      </a:r>
                      <a:r>
                        <a:rPr sz="2000" spc="-20" dirty="0">
                          <a:solidFill>
                            <a:srgbClr val="001F5F"/>
                          </a:solidFill>
                          <a:latin typeface="Arial"/>
                          <a:cs typeface="Arial"/>
                        </a:rPr>
                        <a:t> </a:t>
                      </a:r>
                      <a:r>
                        <a:rPr sz="2000" dirty="0">
                          <a:solidFill>
                            <a:srgbClr val="001F5F"/>
                          </a:solidFill>
                          <a:latin typeface="Arial"/>
                          <a:cs typeface="Arial"/>
                        </a:rPr>
                        <a:t>ENGINEERING</a:t>
                      </a:r>
                      <a:r>
                        <a:rPr sz="2000" spc="-20" dirty="0">
                          <a:solidFill>
                            <a:srgbClr val="001F5F"/>
                          </a:solidFill>
                          <a:latin typeface="Arial"/>
                          <a:cs typeface="Arial"/>
                        </a:rPr>
                        <a:t> </a:t>
                      </a:r>
                      <a:r>
                        <a:rPr sz="2000" dirty="0">
                          <a:solidFill>
                            <a:srgbClr val="001F5F"/>
                          </a:solidFill>
                          <a:latin typeface="Arial"/>
                          <a:cs typeface="Arial"/>
                        </a:rPr>
                        <a:t>&amp;</a:t>
                      </a:r>
                      <a:r>
                        <a:rPr sz="2000" spc="-5" dirty="0">
                          <a:solidFill>
                            <a:srgbClr val="001F5F"/>
                          </a:solidFill>
                          <a:latin typeface="Arial"/>
                          <a:cs typeface="Arial"/>
                        </a:rPr>
                        <a:t> </a:t>
                      </a:r>
                      <a:r>
                        <a:rPr sz="2000" dirty="0">
                          <a:solidFill>
                            <a:srgbClr val="001F5F"/>
                          </a:solidFill>
                          <a:latin typeface="Arial"/>
                          <a:cs typeface="Arial"/>
                        </a:rPr>
                        <a:t>TECHNOLOGY</a:t>
                      </a:r>
                      <a:endParaRPr sz="2000">
                        <a:latin typeface="Arial"/>
                        <a:cs typeface="Arial"/>
                      </a:endParaRPr>
                    </a:p>
                  </a:txBody>
                  <a:tcPr marL="0" marR="0" marT="0" marB="0"/>
                </a:tc>
                <a:extLst>
                  <a:ext uri="{0D108BD9-81ED-4DB2-BD59-A6C34878D82A}">
                    <a16:rowId xmlns:a16="http://schemas.microsoft.com/office/drawing/2014/main" val="10000"/>
                  </a:ext>
                </a:extLst>
              </a:tr>
              <a:tr h="318135">
                <a:tc>
                  <a:txBody>
                    <a:bodyPr/>
                    <a:lstStyle/>
                    <a:p>
                      <a:pPr marL="1905" algn="ctr">
                        <a:lnSpc>
                          <a:spcPts val="2355"/>
                        </a:lnSpc>
                      </a:pPr>
                      <a:r>
                        <a:rPr sz="2000" dirty="0">
                          <a:solidFill>
                            <a:srgbClr val="001F5F"/>
                          </a:solidFill>
                          <a:latin typeface="Arial"/>
                          <a:cs typeface="Arial"/>
                        </a:rPr>
                        <a:t>Kandlakoya,</a:t>
                      </a:r>
                      <a:r>
                        <a:rPr sz="2000" spc="-30" dirty="0">
                          <a:solidFill>
                            <a:srgbClr val="001F5F"/>
                          </a:solidFill>
                          <a:latin typeface="Arial"/>
                          <a:cs typeface="Arial"/>
                        </a:rPr>
                        <a:t> </a:t>
                      </a:r>
                      <a:r>
                        <a:rPr sz="2000" dirty="0">
                          <a:solidFill>
                            <a:srgbClr val="001F5F"/>
                          </a:solidFill>
                          <a:latin typeface="Arial"/>
                          <a:cs typeface="Arial"/>
                        </a:rPr>
                        <a:t>Medchal,</a:t>
                      </a:r>
                      <a:r>
                        <a:rPr sz="2000" spc="-50" dirty="0">
                          <a:solidFill>
                            <a:srgbClr val="001F5F"/>
                          </a:solidFill>
                          <a:latin typeface="Arial"/>
                          <a:cs typeface="Arial"/>
                        </a:rPr>
                        <a:t> </a:t>
                      </a:r>
                      <a:r>
                        <a:rPr sz="2000" dirty="0">
                          <a:solidFill>
                            <a:srgbClr val="001F5F"/>
                          </a:solidFill>
                          <a:latin typeface="Arial"/>
                          <a:cs typeface="Arial"/>
                        </a:rPr>
                        <a:t>Hyderabad</a:t>
                      </a:r>
                      <a:r>
                        <a:rPr sz="2000" spc="-25" dirty="0">
                          <a:solidFill>
                            <a:srgbClr val="001F5F"/>
                          </a:solidFill>
                          <a:latin typeface="Arial"/>
                          <a:cs typeface="Arial"/>
                        </a:rPr>
                        <a:t> </a:t>
                      </a:r>
                      <a:r>
                        <a:rPr sz="2000" dirty="0">
                          <a:solidFill>
                            <a:srgbClr val="001F5F"/>
                          </a:solidFill>
                          <a:latin typeface="Arial"/>
                          <a:cs typeface="Arial"/>
                        </a:rPr>
                        <a:t>-</a:t>
                      </a:r>
                      <a:r>
                        <a:rPr sz="2000" spc="-10" dirty="0">
                          <a:solidFill>
                            <a:srgbClr val="001F5F"/>
                          </a:solidFill>
                          <a:latin typeface="Arial"/>
                          <a:cs typeface="Arial"/>
                        </a:rPr>
                        <a:t> </a:t>
                      </a:r>
                      <a:r>
                        <a:rPr sz="2000" dirty="0">
                          <a:solidFill>
                            <a:srgbClr val="001F5F"/>
                          </a:solidFill>
                          <a:latin typeface="Arial"/>
                          <a:cs typeface="Arial"/>
                        </a:rPr>
                        <a:t>501401</a:t>
                      </a:r>
                      <a:endParaRPr sz="2000">
                        <a:latin typeface="Arial"/>
                        <a:cs typeface="Arial"/>
                      </a:endParaRPr>
                    </a:p>
                  </a:txBody>
                  <a:tcPr marL="0" marR="0" marT="0" marB="0"/>
                </a:tc>
                <a:extLst>
                  <a:ext uri="{0D108BD9-81ED-4DB2-BD59-A6C34878D82A}">
                    <a16:rowId xmlns:a16="http://schemas.microsoft.com/office/drawing/2014/main" val="10001"/>
                  </a:ext>
                </a:extLst>
              </a:tr>
              <a:tr h="300355">
                <a:tc>
                  <a:txBody>
                    <a:bodyPr/>
                    <a:lstStyle/>
                    <a:p>
                      <a:pPr algn="ctr">
                        <a:lnSpc>
                          <a:spcPts val="2270"/>
                        </a:lnSpc>
                      </a:pPr>
                      <a:r>
                        <a:rPr sz="2000" dirty="0">
                          <a:solidFill>
                            <a:srgbClr val="001F5F"/>
                          </a:solidFill>
                          <a:latin typeface="Arial"/>
                          <a:cs typeface="Arial"/>
                        </a:rPr>
                        <a:t>Department</a:t>
                      </a:r>
                      <a:r>
                        <a:rPr sz="2000" spc="-45" dirty="0">
                          <a:solidFill>
                            <a:srgbClr val="001F5F"/>
                          </a:solidFill>
                          <a:latin typeface="Arial"/>
                          <a:cs typeface="Arial"/>
                        </a:rPr>
                        <a:t> </a:t>
                      </a:r>
                      <a:r>
                        <a:rPr sz="2000" dirty="0">
                          <a:solidFill>
                            <a:srgbClr val="001F5F"/>
                          </a:solidFill>
                          <a:latin typeface="Arial"/>
                          <a:cs typeface="Arial"/>
                        </a:rPr>
                        <a:t>of</a:t>
                      </a:r>
                      <a:r>
                        <a:rPr sz="2000" spc="-25" dirty="0">
                          <a:solidFill>
                            <a:srgbClr val="001F5F"/>
                          </a:solidFill>
                          <a:latin typeface="Arial"/>
                          <a:cs typeface="Arial"/>
                        </a:rPr>
                        <a:t> </a:t>
                      </a:r>
                      <a:r>
                        <a:rPr sz="2000" dirty="0">
                          <a:solidFill>
                            <a:srgbClr val="001F5F"/>
                          </a:solidFill>
                          <a:latin typeface="Arial"/>
                          <a:cs typeface="Arial"/>
                        </a:rPr>
                        <a:t>Computer</a:t>
                      </a:r>
                      <a:r>
                        <a:rPr sz="2000" spc="-40" dirty="0">
                          <a:solidFill>
                            <a:srgbClr val="001F5F"/>
                          </a:solidFill>
                          <a:latin typeface="Arial"/>
                          <a:cs typeface="Arial"/>
                        </a:rPr>
                        <a:t> </a:t>
                      </a:r>
                      <a:r>
                        <a:rPr sz="2000" dirty="0">
                          <a:solidFill>
                            <a:srgbClr val="001F5F"/>
                          </a:solidFill>
                          <a:latin typeface="Arial"/>
                          <a:cs typeface="Arial"/>
                        </a:rPr>
                        <a:t>Science</a:t>
                      </a:r>
                      <a:r>
                        <a:rPr sz="2000" spc="-20" dirty="0">
                          <a:solidFill>
                            <a:srgbClr val="001F5F"/>
                          </a:solidFill>
                          <a:latin typeface="Arial"/>
                          <a:cs typeface="Arial"/>
                        </a:rPr>
                        <a:t> </a:t>
                      </a:r>
                      <a:r>
                        <a:rPr sz="2000" dirty="0">
                          <a:solidFill>
                            <a:srgbClr val="001F5F"/>
                          </a:solidFill>
                          <a:latin typeface="Arial"/>
                          <a:cs typeface="Arial"/>
                        </a:rPr>
                        <a:t>and</a:t>
                      </a:r>
                      <a:r>
                        <a:rPr sz="2000" spc="-10" dirty="0">
                          <a:solidFill>
                            <a:srgbClr val="001F5F"/>
                          </a:solidFill>
                          <a:latin typeface="Arial"/>
                          <a:cs typeface="Arial"/>
                        </a:rPr>
                        <a:t> </a:t>
                      </a:r>
                      <a:r>
                        <a:rPr sz="2000" dirty="0">
                          <a:solidFill>
                            <a:srgbClr val="001F5F"/>
                          </a:solidFill>
                          <a:latin typeface="Arial"/>
                          <a:cs typeface="Arial"/>
                        </a:rPr>
                        <a:t>Engineering</a:t>
                      </a:r>
                      <a:endParaRPr sz="2000">
                        <a:latin typeface="Arial"/>
                        <a:cs typeface="Arial"/>
                      </a:endParaRPr>
                    </a:p>
                  </a:txBody>
                  <a:tcPr marL="0" marR="0" marT="0" marB="0"/>
                </a:tc>
                <a:extLst>
                  <a:ext uri="{0D108BD9-81ED-4DB2-BD59-A6C34878D82A}">
                    <a16:rowId xmlns:a16="http://schemas.microsoft.com/office/drawing/2014/main" val="10002"/>
                  </a:ext>
                </a:extLst>
              </a:tr>
            </a:tbl>
          </a:graphicData>
        </a:graphic>
      </p:graphicFrame>
      <p:pic>
        <p:nvPicPr>
          <p:cNvPr id="6" name="object 6"/>
          <p:cNvPicPr/>
          <p:nvPr/>
        </p:nvPicPr>
        <p:blipFill>
          <a:blip r:embed="rId2" cstate="print"/>
          <a:stretch>
            <a:fillRect/>
          </a:stretch>
        </p:blipFill>
        <p:spPr>
          <a:xfrm>
            <a:off x="2010439" y="252046"/>
            <a:ext cx="1084520" cy="109024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1" name="Group 10">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 name="Freeform: Shape 11">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Freeform: Shape 19">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0" name="Rectangle 29">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Magnifying glass showing decling performance">
            <a:extLst>
              <a:ext uri="{FF2B5EF4-FFF2-40B4-BE49-F238E27FC236}">
                <a16:creationId xmlns:a16="http://schemas.microsoft.com/office/drawing/2014/main" id="{82FDF44A-8366-4958-B2AC-D89D8E6FADD5}"/>
              </a:ext>
            </a:extLst>
          </p:cNvPr>
          <p:cNvPicPr>
            <a:picLocks noChangeAspect="1"/>
          </p:cNvPicPr>
          <p:nvPr/>
        </p:nvPicPr>
        <p:blipFill rotWithShape="1">
          <a:blip r:embed="rId2">
            <a:alphaModFix/>
          </a:blip>
          <a:srcRect t="1209" r="-1" b="14499"/>
          <a:stretch/>
        </p:blipFill>
        <p:spPr>
          <a:xfrm>
            <a:off x="20" y="10"/>
            <a:ext cx="12188932" cy="6857990"/>
          </a:xfrm>
          <a:prstGeom prst="rect">
            <a:avLst/>
          </a:prstGeom>
        </p:spPr>
      </p:pic>
      <p:sp>
        <p:nvSpPr>
          <p:cNvPr id="32" name="Rectangle 31">
            <a:extLst>
              <a:ext uri="{FF2B5EF4-FFF2-40B4-BE49-F238E27FC236}">
                <a16:creationId xmlns:a16="http://schemas.microsoft.com/office/drawing/2014/main" id="{ABC37145-583D-4973-AE68-23CB73494C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524" y="0"/>
            <a:ext cx="12188952" cy="4046483"/>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871476-F8B7-4395-A834-7EA4D5DB3F6B}"/>
              </a:ext>
            </a:extLst>
          </p:cNvPr>
          <p:cNvSpPr>
            <a:spLocks noGrp="1"/>
          </p:cNvSpPr>
          <p:nvPr>
            <p:ph type="title"/>
          </p:nvPr>
        </p:nvSpPr>
        <p:spPr>
          <a:xfrm>
            <a:off x="430488" y="33375"/>
            <a:ext cx="3015077" cy="730079"/>
          </a:xfrm>
        </p:spPr>
        <p:txBody>
          <a:bodyPr vert="horz" lIns="91440" tIns="45720" rIns="91440" bIns="45720" rtlCol="0" anchor="t">
            <a:normAutofit/>
          </a:bodyPr>
          <a:lstStyle/>
          <a:p>
            <a:pPr>
              <a:spcBef>
                <a:spcPct val="0"/>
              </a:spcBef>
            </a:pPr>
            <a:r>
              <a:rPr lang="en-US" sz="4000" b="0" dirty="0">
                <a:solidFill>
                  <a:srgbClr val="FFFFFF"/>
                </a:solidFill>
                <a:effectLst/>
              </a:rPr>
              <a:t>Statistical</a:t>
            </a:r>
            <a:endParaRPr lang="en-US" sz="4000" dirty="0">
              <a:solidFill>
                <a:srgbClr val="FFFFFF"/>
              </a:solidFill>
            </a:endParaRPr>
          </a:p>
        </p:txBody>
      </p:sp>
      <p:sp>
        <p:nvSpPr>
          <p:cNvPr id="3" name="Subtitle 2">
            <a:extLst>
              <a:ext uri="{FF2B5EF4-FFF2-40B4-BE49-F238E27FC236}">
                <a16:creationId xmlns:a16="http://schemas.microsoft.com/office/drawing/2014/main" id="{78502EC1-C344-467C-849A-14D055223885}"/>
              </a:ext>
            </a:extLst>
          </p:cNvPr>
          <p:cNvSpPr>
            <a:spLocks noGrp="1"/>
          </p:cNvSpPr>
          <p:nvPr>
            <p:ph type="subTitle" idx="1"/>
          </p:nvPr>
        </p:nvSpPr>
        <p:spPr>
          <a:xfrm>
            <a:off x="3445565" y="95895"/>
            <a:ext cx="7279023" cy="830926"/>
          </a:xfrm>
        </p:spPr>
        <p:txBody>
          <a:bodyPr vert="horz" lIns="91440" tIns="45720" rIns="91440" bIns="45720" rtlCol="0" anchor="t">
            <a:normAutofit fontScale="47500" lnSpcReduction="20000"/>
          </a:bodyPr>
          <a:lstStyle/>
          <a:p>
            <a:pPr algn="ctr">
              <a:spcBef>
                <a:spcPts val="1000"/>
              </a:spcBef>
            </a:pPr>
            <a:r>
              <a:rPr lang="en-IN" sz="3000" b="0" i="0" dirty="0">
                <a:solidFill>
                  <a:schemeClr val="bg1"/>
                </a:solidFill>
                <a:effectLst/>
                <a:latin typeface="Arial" panose="020B0604020202020204" pitchFamily="34" charset="0"/>
              </a:rPr>
              <a:t>Auto-Regressive Integrated Moving Average </a:t>
            </a:r>
          </a:p>
          <a:p>
            <a:pPr algn="ctr">
              <a:spcBef>
                <a:spcPts val="1000"/>
              </a:spcBef>
            </a:pPr>
            <a:r>
              <a:rPr lang="en-IN" sz="3800" b="0" i="0" dirty="0">
                <a:solidFill>
                  <a:schemeClr val="bg1"/>
                </a:solidFill>
                <a:effectLst/>
                <a:latin typeface="Arial" panose="020B0604020202020204" pitchFamily="34" charset="0"/>
              </a:rPr>
              <a:t>(ARIMA)</a:t>
            </a:r>
          </a:p>
        </p:txBody>
      </p:sp>
      <p:grpSp>
        <p:nvGrpSpPr>
          <p:cNvPr id="34" name="Graphic 78">
            <a:extLst>
              <a:ext uri="{FF2B5EF4-FFF2-40B4-BE49-F238E27FC236}">
                <a16:creationId xmlns:a16="http://schemas.microsoft.com/office/drawing/2014/main" id="{674FBD09-398F-4886-8D52-3CCAB16ED1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57951" y="971370"/>
            <a:ext cx="972241" cy="45718"/>
            <a:chOff x="4886325" y="3371754"/>
            <a:chExt cx="2418492" cy="113728"/>
          </a:xfrm>
          <a:solidFill>
            <a:schemeClr val="accent1"/>
          </a:solidFill>
        </p:grpSpPr>
        <p:sp>
          <p:nvSpPr>
            <p:cNvPr id="35" name="Graphic 78">
              <a:extLst>
                <a:ext uri="{FF2B5EF4-FFF2-40B4-BE49-F238E27FC236}">
                  <a16:creationId xmlns:a16="http://schemas.microsoft.com/office/drawing/2014/main" id="{794E9BAB-B9ED-4E72-B558-1E4B87537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6" name="Graphic 78">
              <a:extLst>
                <a:ext uri="{FF2B5EF4-FFF2-40B4-BE49-F238E27FC236}">
                  <a16:creationId xmlns:a16="http://schemas.microsoft.com/office/drawing/2014/main" id="{809A1029-A1BA-4EF8-959B-2AF852A34D8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7" name="Graphic 78">
                <a:extLst>
                  <a:ext uri="{FF2B5EF4-FFF2-40B4-BE49-F238E27FC236}">
                    <a16:creationId xmlns:a16="http://schemas.microsoft.com/office/drawing/2014/main" id="{1618CAAA-B087-4302-8144-EFDD1D9FD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D71D93E1-AEA4-4F92-BA99-24786C8A1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CE7112A6-6EAE-4620-B089-30D687AA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6F45DEA9-D350-4D7C-B408-D0250EE30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42" name="Freeform: Shape 41">
            <a:extLst>
              <a:ext uri="{FF2B5EF4-FFF2-40B4-BE49-F238E27FC236}">
                <a16:creationId xmlns:a16="http://schemas.microsoft.com/office/drawing/2014/main" id="{11E84B46-9597-410B-A51F-E2E0F2FAF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4" name="Group 43">
            <a:extLst>
              <a:ext uri="{FF2B5EF4-FFF2-40B4-BE49-F238E27FC236}">
                <a16:creationId xmlns:a16="http://schemas.microsoft.com/office/drawing/2014/main" id="{3D4FD378-E29E-4996-A8B0-11E2368A6E8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10732601" y="5351135"/>
            <a:ext cx="886141" cy="802496"/>
            <a:chOff x="10948005" y="3272152"/>
            <a:chExt cx="868640" cy="786648"/>
          </a:xfrm>
          <a:solidFill>
            <a:schemeClr val="accent1"/>
          </a:solidFill>
        </p:grpSpPr>
        <p:sp>
          <p:nvSpPr>
            <p:cNvPr id="45" name="Freeform: Shape 44">
              <a:extLst>
                <a:ext uri="{FF2B5EF4-FFF2-40B4-BE49-F238E27FC236}">
                  <a16:creationId xmlns:a16="http://schemas.microsoft.com/office/drawing/2014/main" id="{7BA59DF4-225D-4521-9655-5F0DF52E4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6" name="Freeform: Shape 45">
              <a:extLst>
                <a:ext uri="{FF2B5EF4-FFF2-40B4-BE49-F238E27FC236}">
                  <a16:creationId xmlns:a16="http://schemas.microsoft.com/office/drawing/2014/main" id="{C5295146-5EA5-417D-AAEE-F59000BC67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7" name="Freeform: Shape 46">
              <a:extLst>
                <a:ext uri="{FF2B5EF4-FFF2-40B4-BE49-F238E27FC236}">
                  <a16:creationId xmlns:a16="http://schemas.microsoft.com/office/drawing/2014/main" id="{3768FE2E-63BB-4E2F-8744-A188E6C61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8" name="Graphic 12">
              <a:extLst>
                <a:ext uri="{FF2B5EF4-FFF2-40B4-BE49-F238E27FC236}">
                  <a16:creationId xmlns:a16="http://schemas.microsoft.com/office/drawing/2014/main" id="{4641D6CE-B3E9-440C-BAAE-6F6968AAA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9" name="Graphic 15">
              <a:extLst>
                <a:ext uri="{FF2B5EF4-FFF2-40B4-BE49-F238E27FC236}">
                  <a16:creationId xmlns:a16="http://schemas.microsoft.com/office/drawing/2014/main" id="{8D02F1DC-8FDC-4424-8750-42EE6CB9FB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0" name="Graphic 15">
              <a:extLst>
                <a:ext uri="{FF2B5EF4-FFF2-40B4-BE49-F238E27FC236}">
                  <a16:creationId xmlns:a16="http://schemas.microsoft.com/office/drawing/2014/main" id="{2BB6A551-D864-43F8-B270-809C68AE3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B57277C8-A482-4AA3-AFA6-7F211CE35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TextBox 6">
            <a:extLst>
              <a:ext uri="{FF2B5EF4-FFF2-40B4-BE49-F238E27FC236}">
                <a16:creationId xmlns:a16="http://schemas.microsoft.com/office/drawing/2014/main" id="{44B53426-6E07-496A-A664-1F8421D914E9}"/>
              </a:ext>
            </a:extLst>
          </p:cNvPr>
          <p:cNvSpPr txBox="1"/>
          <p:nvPr/>
        </p:nvSpPr>
        <p:spPr>
          <a:xfrm>
            <a:off x="430488" y="1108372"/>
            <a:ext cx="10537821" cy="2246769"/>
          </a:xfrm>
          <a:prstGeom prst="rect">
            <a:avLst/>
          </a:prstGeom>
          <a:noFill/>
        </p:spPr>
        <p:txBody>
          <a:bodyPr wrap="none" rtlCol="0">
            <a:spAutoFit/>
          </a:bodyPr>
          <a:lstStyle/>
          <a:p>
            <a:pPr marL="342900" indent="-342900">
              <a:buFont typeface="Wingdings" panose="05000000000000000000" pitchFamily="2" charset="2"/>
              <a:buChar char="q"/>
            </a:pPr>
            <a:r>
              <a:rPr lang="en-US" sz="2000" dirty="0">
                <a:solidFill>
                  <a:schemeClr val="bg1"/>
                </a:solidFill>
              </a:rPr>
              <a:t>ARIMA models are known to be robust and efficient in financial time series forecasting</a:t>
            </a:r>
          </a:p>
          <a:p>
            <a:pPr marL="342900" indent="-342900">
              <a:buFont typeface="Wingdings" panose="05000000000000000000" pitchFamily="2" charset="2"/>
              <a:buChar char="q"/>
            </a:pPr>
            <a:endParaRPr lang="en-US" sz="2000" dirty="0">
              <a:solidFill>
                <a:schemeClr val="bg1"/>
              </a:solidFill>
            </a:endParaRPr>
          </a:p>
          <a:p>
            <a:pPr marL="342900" indent="-342900">
              <a:buFont typeface="Wingdings" panose="05000000000000000000" pitchFamily="2" charset="2"/>
              <a:buChar char="q"/>
            </a:pPr>
            <a:r>
              <a:rPr lang="en-US" sz="2000" dirty="0">
                <a:solidFill>
                  <a:schemeClr val="bg1"/>
                </a:solidFill>
              </a:rPr>
              <a:t>It constantly outperformed complex structural models in short-term prediction</a:t>
            </a:r>
          </a:p>
          <a:p>
            <a:pPr marL="342900" indent="-342900">
              <a:buFont typeface="Wingdings" panose="05000000000000000000" pitchFamily="2" charset="2"/>
              <a:buChar char="q"/>
            </a:pPr>
            <a:endParaRPr lang="en-US" sz="2000" dirty="0">
              <a:solidFill>
                <a:schemeClr val="bg1"/>
              </a:solidFill>
            </a:endParaRPr>
          </a:p>
          <a:p>
            <a:pPr marL="342900" indent="-342900">
              <a:buFont typeface="Wingdings" panose="05000000000000000000" pitchFamily="2" charset="2"/>
              <a:buChar char="q"/>
            </a:pPr>
            <a:r>
              <a:rPr lang="en-US" sz="2000" dirty="0">
                <a:solidFill>
                  <a:schemeClr val="bg1"/>
                </a:solidFill>
              </a:rPr>
              <a:t>But they  work  only  for  a  particular  time  series  data</a:t>
            </a:r>
          </a:p>
          <a:p>
            <a:pPr marL="342900" indent="-342900">
              <a:buFont typeface="Wingdings" panose="05000000000000000000" pitchFamily="2" charset="2"/>
              <a:buChar char="q"/>
            </a:pPr>
            <a:endParaRPr lang="en-US" sz="2000" dirty="0">
              <a:solidFill>
                <a:schemeClr val="bg1"/>
              </a:solidFill>
            </a:endParaRPr>
          </a:p>
          <a:p>
            <a:pPr marL="342900" indent="-342900">
              <a:buFont typeface="Wingdings" panose="05000000000000000000" pitchFamily="2" charset="2"/>
              <a:buChar char="q"/>
            </a:pPr>
            <a:r>
              <a:rPr lang="en-US" sz="2000" dirty="0">
                <a:solidFill>
                  <a:schemeClr val="bg1"/>
                </a:solidFill>
              </a:rPr>
              <a:t>It is categorized into linear that is it cannot handle nonlinear behavior of stock market</a:t>
            </a:r>
            <a:endParaRPr lang="en-IN" sz="2000" dirty="0">
              <a:solidFill>
                <a:schemeClr val="bg1"/>
              </a:solidFill>
            </a:endParaRPr>
          </a:p>
        </p:txBody>
      </p:sp>
    </p:spTree>
    <p:extLst>
      <p:ext uri="{BB962C8B-B14F-4D97-AF65-F5344CB8AC3E}">
        <p14:creationId xmlns:p14="http://schemas.microsoft.com/office/powerpoint/2010/main" val="2247556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1" name="Group 10">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 name="Freeform: Shape 11">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Freeform: Shape 19">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0" name="Rectangle 29">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Picture 4" descr="CPU with binary numbers and blueprint">
            <a:extLst>
              <a:ext uri="{FF2B5EF4-FFF2-40B4-BE49-F238E27FC236}">
                <a16:creationId xmlns:a16="http://schemas.microsoft.com/office/drawing/2014/main" id="{F87B4204-515C-455A-A6D6-81C31563587F}"/>
              </a:ext>
            </a:extLst>
          </p:cNvPr>
          <p:cNvPicPr>
            <a:picLocks noChangeAspect="1"/>
          </p:cNvPicPr>
          <p:nvPr/>
        </p:nvPicPr>
        <p:blipFill rotWithShape="1">
          <a:blip r:embed="rId2"/>
          <a:srcRect l="56"/>
          <a:stretch/>
        </p:blipFill>
        <p:spPr>
          <a:xfrm>
            <a:off x="20" y="10"/>
            <a:ext cx="12185156" cy="6857990"/>
          </a:xfrm>
          <a:prstGeom prst="rect">
            <a:avLst/>
          </a:prstGeom>
        </p:spPr>
      </p:pic>
      <p:sp>
        <p:nvSpPr>
          <p:cNvPr id="32" name="Rectangle 31">
            <a:extLst>
              <a:ext uri="{FF2B5EF4-FFF2-40B4-BE49-F238E27FC236}">
                <a16:creationId xmlns:a16="http://schemas.microsoft.com/office/drawing/2014/main" id="{948AEA76-67F2-4344-A189-9BFFE00763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A6133F-F9B4-4C59-8554-266C255C8981}"/>
              </a:ext>
            </a:extLst>
          </p:cNvPr>
          <p:cNvSpPr>
            <a:spLocks noGrp="1"/>
          </p:cNvSpPr>
          <p:nvPr>
            <p:ph type="title"/>
          </p:nvPr>
        </p:nvSpPr>
        <p:spPr>
          <a:xfrm>
            <a:off x="351380" y="71066"/>
            <a:ext cx="5489268" cy="765059"/>
          </a:xfrm>
        </p:spPr>
        <p:txBody>
          <a:bodyPr vert="horz" lIns="91440" tIns="45720" rIns="91440" bIns="45720" rtlCol="0" anchor="b">
            <a:normAutofit/>
          </a:bodyPr>
          <a:lstStyle/>
          <a:p>
            <a:pPr>
              <a:spcBef>
                <a:spcPct val="0"/>
              </a:spcBef>
            </a:pPr>
            <a:r>
              <a:rPr lang="en-US" sz="4400" b="0" dirty="0">
                <a:solidFill>
                  <a:srgbClr val="FFFFFF"/>
                </a:solidFill>
                <a:effectLst/>
              </a:rPr>
              <a:t>Machine Learning</a:t>
            </a:r>
            <a:endParaRPr lang="en-US" sz="4400" dirty="0">
              <a:solidFill>
                <a:srgbClr val="FFFFFF"/>
              </a:solidFill>
            </a:endParaRPr>
          </a:p>
        </p:txBody>
      </p:sp>
      <p:sp>
        <p:nvSpPr>
          <p:cNvPr id="3" name="Subtitle 2">
            <a:extLst>
              <a:ext uri="{FF2B5EF4-FFF2-40B4-BE49-F238E27FC236}">
                <a16:creationId xmlns:a16="http://schemas.microsoft.com/office/drawing/2014/main" id="{89F94243-99CB-494D-86BA-2BF94B7762AF}"/>
              </a:ext>
            </a:extLst>
          </p:cNvPr>
          <p:cNvSpPr>
            <a:spLocks noGrp="1"/>
          </p:cNvSpPr>
          <p:nvPr>
            <p:ph type="subTitle" idx="1"/>
          </p:nvPr>
        </p:nvSpPr>
        <p:spPr>
          <a:xfrm>
            <a:off x="447257" y="1287421"/>
            <a:ext cx="4346010" cy="1570202"/>
          </a:xfrm>
        </p:spPr>
        <p:txBody>
          <a:bodyPr vert="horz" lIns="91440" tIns="45720" rIns="91440" bIns="45720" rtlCol="0">
            <a:noAutofit/>
          </a:bodyPr>
          <a:lstStyle/>
          <a:p>
            <a:pPr>
              <a:spcBef>
                <a:spcPts val="1000"/>
              </a:spcBef>
            </a:pPr>
            <a:r>
              <a:rPr lang="en-IN" i="0" dirty="0">
                <a:solidFill>
                  <a:schemeClr val="bg1"/>
                </a:solidFill>
                <a:effectLst/>
                <a:latin typeface="Arial" panose="020B0604020202020204" pitchFamily="34" charset="0"/>
              </a:rPr>
              <a:t>Logistic Regression</a:t>
            </a:r>
          </a:p>
          <a:p>
            <a:pPr>
              <a:spcBef>
                <a:spcPts val="1000"/>
              </a:spcBef>
            </a:pPr>
            <a:r>
              <a:rPr lang="en-IN" b="0" i="0" dirty="0">
                <a:solidFill>
                  <a:schemeClr val="bg1"/>
                </a:solidFill>
                <a:effectLst/>
                <a:latin typeface="Arial" panose="020B0604020202020204" pitchFamily="34" charset="0"/>
              </a:rPr>
              <a:t>Decision tree</a:t>
            </a:r>
            <a:endParaRPr lang="en-IN" b="0" dirty="0">
              <a:solidFill>
                <a:schemeClr val="bg1"/>
              </a:solidFill>
              <a:latin typeface="Arial" panose="020B0604020202020204" pitchFamily="34" charset="0"/>
            </a:endParaRPr>
          </a:p>
          <a:p>
            <a:pPr>
              <a:spcBef>
                <a:spcPts val="1000"/>
              </a:spcBef>
            </a:pPr>
            <a:r>
              <a:rPr lang="en-IN" i="0" dirty="0">
                <a:solidFill>
                  <a:schemeClr val="bg1"/>
                </a:solidFill>
                <a:effectLst/>
                <a:latin typeface="Arial" panose="020B0604020202020204" pitchFamily="34" charset="0"/>
              </a:rPr>
              <a:t>Random Forest</a:t>
            </a:r>
          </a:p>
          <a:p>
            <a:pPr>
              <a:spcBef>
                <a:spcPts val="1000"/>
              </a:spcBef>
            </a:pPr>
            <a:r>
              <a:rPr lang="en-IN" i="0" dirty="0">
                <a:solidFill>
                  <a:schemeClr val="bg1"/>
                </a:solidFill>
                <a:effectLst/>
                <a:latin typeface="Arial" panose="020B0604020202020204" pitchFamily="34" charset="0"/>
              </a:rPr>
              <a:t>ANN (Artificial </a:t>
            </a:r>
            <a:r>
              <a:rPr lang="en-IN" sz="2000" b="0" i="0" u="none" strike="noStrike" dirty="0">
                <a:solidFill>
                  <a:schemeClr val="bg1"/>
                </a:solidFill>
                <a:effectLst/>
                <a:latin typeface="Arial" panose="020B0604020202020204" pitchFamily="34" charset="0"/>
              </a:rPr>
              <a:t>Neural Network</a:t>
            </a:r>
            <a:r>
              <a:rPr lang="en-IN" i="0" dirty="0">
                <a:solidFill>
                  <a:schemeClr val="bg1"/>
                </a:solidFill>
                <a:effectLst/>
                <a:latin typeface="Arial" panose="020B0604020202020204" pitchFamily="34" charset="0"/>
              </a:rPr>
              <a:t>)</a:t>
            </a:r>
          </a:p>
          <a:p>
            <a:pPr>
              <a:spcBef>
                <a:spcPts val="1000"/>
              </a:spcBef>
            </a:pPr>
            <a:r>
              <a:rPr lang="en-IN" i="0" dirty="0">
                <a:solidFill>
                  <a:schemeClr val="bg1"/>
                </a:solidFill>
                <a:effectLst/>
                <a:latin typeface="Arial" panose="020B0604020202020204" pitchFamily="34" charset="0"/>
              </a:rPr>
              <a:t>Naive bayes</a:t>
            </a:r>
            <a:endParaRPr lang="en-US" dirty="0">
              <a:solidFill>
                <a:schemeClr val="bg1"/>
              </a:solidFill>
            </a:endParaRPr>
          </a:p>
        </p:txBody>
      </p:sp>
      <p:grpSp>
        <p:nvGrpSpPr>
          <p:cNvPr id="34"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5"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6"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7"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376871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1" name="Group 10">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 name="Freeform: Shape 11">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Freeform: Shape 19">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0" name="Rectangle 29">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Picture 4" descr="Abstract background of data">
            <a:extLst>
              <a:ext uri="{FF2B5EF4-FFF2-40B4-BE49-F238E27FC236}">
                <a16:creationId xmlns:a16="http://schemas.microsoft.com/office/drawing/2014/main" id="{A84C8037-0308-45BE-A3A4-6DCF5C83942F}"/>
              </a:ext>
            </a:extLst>
          </p:cNvPr>
          <p:cNvPicPr>
            <a:picLocks noChangeAspect="1"/>
          </p:cNvPicPr>
          <p:nvPr/>
        </p:nvPicPr>
        <p:blipFill rotWithShape="1">
          <a:blip r:embed="rId2"/>
          <a:srcRect r="56"/>
          <a:stretch/>
        </p:blipFill>
        <p:spPr>
          <a:xfrm>
            <a:off x="20" y="10"/>
            <a:ext cx="12185156" cy="6857990"/>
          </a:xfrm>
          <a:prstGeom prst="rect">
            <a:avLst/>
          </a:prstGeom>
        </p:spPr>
      </p:pic>
      <p:sp>
        <p:nvSpPr>
          <p:cNvPr id="32" name="Rectangle 31">
            <a:extLst>
              <a:ext uri="{FF2B5EF4-FFF2-40B4-BE49-F238E27FC236}">
                <a16:creationId xmlns:a16="http://schemas.microsoft.com/office/drawing/2014/main" id="{948AEA76-67F2-4344-A189-9BFFE00763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BF53A2-6A4C-4B72-82B5-4E9E6C5B088C}"/>
              </a:ext>
            </a:extLst>
          </p:cNvPr>
          <p:cNvSpPr>
            <a:spLocks noGrp="1"/>
          </p:cNvSpPr>
          <p:nvPr>
            <p:ph type="title"/>
          </p:nvPr>
        </p:nvSpPr>
        <p:spPr>
          <a:xfrm>
            <a:off x="298871" y="542656"/>
            <a:ext cx="4033608" cy="725972"/>
          </a:xfrm>
        </p:spPr>
        <p:txBody>
          <a:bodyPr vert="horz" lIns="91440" tIns="45720" rIns="91440" bIns="45720" rtlCol="0" anchor="b">
            <a:normAutofit fontScale="90000"/>
          </a:bodyPr>
          <a:lstStyle/>
          <a:p>
            <a:pPr>
              <a:spcBef>
                <a:spcPct val="0"/>
              </a:spcBef>
            </a:pPr>
            <a:r>
              <a:rPr lang="en-US" sz="4400" b="0" dirty="0">
                <a:solidFill>
                  <a:srgbClr val="FFFFFF"/>
                </a:solidFill>
                <a:effectLst/>
              </a:rPr>
              <a:t>Deep Learning</a:t>
            </a:r>
            <a:endParaRPr lang="en-US" sz="4400" dirty="0">
              <a:solidFill>
                <a:srgbClr val="FFFFFF"/>
              </a:solidFill>
            </a:endParaRPr>
          </a:p>
        </p:txBody>
      </p:sp>
      <p:sp>
        <p:nvSpPr>
          <p:cNvPr id="3" name="Subtitle 2">
            <a:extLst>
              <a:ext uri="{FF2B5EF4-FFF2-40B4-BE49-F238E27FC236}">
                <a16:creationId xmlns:a16="http://schemas.microsoft.com/office/drawing/2014/main" id="{3B651C6F-7713-4379-9F4A-44C8D920AF8E}"/>
              </a:ext>
            </a:extLst>
          </p:cNvPr>
          <p:cNvSpPr>
            <a:spLocks noGrp="1"/>
          </p:cNvSpPr>
          <p:nvPr>
            <p:ph type="subTitle" idx="1"/>
          </p:nvPr>
        </p:nvSpPr>
        <p:spPr>
          <a:xfrm>
            <a:off x="401068" y="1522096"/>
            <a:ext cx="4312686" cy="1633040"/>
          </a:xfrm>
        </p:spPr>
        <p:txBody>
          <a:bodyPr vert="horz" lIns="91440" tIns="45720" rIns="91440" bIns="45720" rtlCol="0">
            <a:normAutofit/>
          </a:bodyPr>
          <a:lstStyle/>
          <a:p>
            <a:pPr>
              <a:spcBef>
                <a:spcPts val="1000"/>
              </a:spcBef>
            </a:pPr>
            <a:r>
              <a:rPr lang="en-IN" sz="1800" b="0" i="0" u="none" strike="noStrike" dirty="0">
                <a:solidFill>
                  <a:schemeClr val="bg1"/>
                </a:solidFill>
                <a:effectLst/>
                <a:latin typeface="Arial" panose="020B0604020202020204" pitchFamily="34" charset="0"/>
              </a:rPr>
              <a:t>RNN (</a:t>
            </a:r>
            <a:r>
              <a:rPr lang="en-IN" sz="1800" dirty="0">
                <a:solidFill>
                  <a:schemeClr val="bg1"/>
                </a:solidFill>
                <a:latin typeface="Arial" panose="020B0604020202020204" pitchFamily="34" charset="0"/>
              </a:rPr>
              <a:t>R</a:t>
            </a:r>
            <a:r>
              <a:rPr lang="en-IN" sz="1800" b="0" i="0" u="none" strike="noStrike" dirty="0">
                <a:solidFill>
                  <a:schemeClr val="bg1"/>
                </a:solidFill>
                <a:effectLst/>
                <a:latin typeface="Arial" panose="020B0604020202020204" pitchFamily="34" charset="0"/>
              </a:rPr>
              <a:t>ecurrent Neural Network)</a:t>
            </a:r>
          </a:p>
          <a:p>
            <a:pPr>
              <a:spcBef>
                <a:spcPts val="1000"/>
              </a:spcBef>
            </a:pPr>
            <a:r>
              <a:rPr lang="en-IN" sz="1800" b="0" i="0" u="none" strike="noStrike" dirty="0">
                <a:solidFill>
                  <a:schemeClr val="bg1"/>
                </a:solidFill>
                <a:effectLst/>
                <a:latin typeface="Arial" panose="020B0604020202020204" pitchFamily="34" charset="0"/>
              </a:rPr>
              <a:t>GRU (Gated Recurrent Units)</a:t>
            </a:r>
            <a:endParaRPr lang="en-IN" sz="1800" dirty="0">
              <a:solidFill>
                <a:schemeClr val="bg1"/>
              </a:solidFill>
              <a:latin typeface="Arial" panose="020B0604020202020204" pitchFamily="34" charset="0"/>
            </a:endParaRPr>
          </a:p>
          <a:p>
            <a:pPr>
              <a:spcBef>
                <a:spcPts val="1000"/>
              </a:spcBef>
            </a:pPr>
            <a:r>
              <a:rPr lang="en-IN" sz="1800" b="0" i="0" u="none" strike="noStrike" dirty="0">
                <a:solidFill>
                  <a:schemeClr val="bg1"/>
                </a:solidFill>
                <a:effectLst/>
                <a:latin typeface="Arial" panose="020B0604020202020204" pitchFamily="34" charset="0"/>
              </a:rPr>
              <a:t>LSTM</a:t>
            </a:r>
            <a:r>
              <a:rPr lang="en-IN" dirty="0">
                <a:solidFill>
                  <a:schemeClr val="bg1"/>
                </a:solidFill>
              </a:rPr>
              <a:t> (Long Short Term Memory )</a:t>
            </a:r>
            <a:endParaRPr lang="en-US" dirty="0">
              <a:solidFill>
                <a:schemeClr val="bg1"/>
              </a:solidFill>
            </a:endParaRPr>
          </a:p>
        </p:txBody>
      </p:sp>
      <p:grpSp>
        <p:nvGrpSpPr>
          <p:cNvPr id="34"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5"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6"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7"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42477702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1" name="Group 10">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 name="Freeform: Shape 11">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Freeform: Shape 19">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0" name="Rectangle 29">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Picture 4" descr="Abstract background of dark mesh">
            <a:extLst>
              <a:ext uri="{FF2B5EF4-FFF2-40B4-BE49-F238E27FC236}">
                <a16:creationId xmlns:a16="http://schemas.microsoft.com/office/drawing/2014/main" id="{1D02FC36-97DD-4D8C-9E91-FB4AC66B09F1}"/>
              </a:ext>
            </a:extLst>
          </p:cNvPr>
          <p:cNvPicPr>
            <a:picLocks noChangeAspect="1"/>
          </p:cNvPicPr>
          <p:nvPr/>
        </p:nvPicPr>
        <p:blipFill rotWithShape="1">
          <a:blip r:embed="rId2"/>
          <a:srcRect r="56"/>
          <a:stretch/>
        </p:blipFill>
        <p:spPr>
          <a:xfrm>
            <a:off x="20" y="10"/>
            <a:ext cx="12185156" cy="6857990"/>
          </a:xfrm>
          <a:prstGeom prst="rect">
            <a:avLst/>
          </a:prstGeom>
        </p:spPr>
      </p:pic>
      <p:sp>
        <p:nvSpPr>
          <p:cNvPr id="32" name="Rectangle 31">
            <a:extLst>
              <a:ext uri="{FF2B5EF4-FFF2-40B4-BE49-F238E27FC236}">
                <a16:creationId xmlns:a16="http://schemas.microsoft.com/office/drawing/2014/main" id="{948AEA76-67F2-4344-A189-9BFFE00763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E4D0C4-0B1E-4124-BBE8-DB038275A981}"/>
              </a:ext>
            </a:extLst>
          </p:cNvPr>
          <p:cNvSpPr>
            <a:spLocks noGrp="1"/>
          </p:cNvSpPr>
          <p:nvPr>
            <p:ph type="title"/>
          </p:nvPr>
        </p:nvSpPr>
        <p:spPr>
          <a:xfrm>
            <a:off x="530352" y="799521"/>
            <a:ext cx="5565648" cy="2179601"/>
          </a:xfrm>
        </p:spPr>
        <p:txBody>
          <a:bodyPr vert="horz" lIns="91440" tIns="45720" rIns="91440" bIns="45720" rtlCol="0" anchor="b">
            <a:normAutofit/>
          </a:bodyPr>
          <a:lstStyle/>
          <a:p>
            <a:pPr>
              <a:spcBef>
                <a:spcPct val="0"/>
              </a:spcBef>
            </a:pPr>
            <a:r>
              <a:rPr lang="en-US" sz="4400" b="0" u="none" strike="noStrike" dirty="0">
                <a:solidFill>
                  <a:srgbClr val="FFFFFF"/>
                </a:solidFill>
                <a:effectLst/>
              </a:rPr>
              <a:t>RNN (</a:t>
            </a:r>
            <a:r>
              <a:rPr lang="en-US" sz="4400" dirty="0">
                <a:solidFill>
                  <a:srgbClr val="FFFFFF"/>
                </a:solidFill>
              </a:rPr>
              <a:t>R</a:t>
            </a:r>
            <a:r>
              <a:rPr lang="en-US" sz="4400" b="0" u="none" strike="noStrike" dirty="0">
                <a:solidFill>
                  <a:srgbClr val="FFFFFF"/>
                </a:solidFill>
                <a:effectLst/>
              </a:rPr>
              <a:t>ecurrent Neural Network)</a:t>
            </a:r>
            <a:br>
              <a:rPr lang="en-US" sz="4400" dirty="0">
                <a:solidFill>
                  <a:srgbClr val="FFFFFF"/>
                </a:solidFill>
              </a:rPr>
            </a:br>
            <a:endParaRPr lang="en-US" sz="4400" dirty="0">
              <a:solidFill>
                <a:srgbClr val="FFFFFF"/>
              </a:solidFill>
            </a:endParaRPr>
          </a:p>
        </p:txBody>
      </p:sp>
      <p:sp>
        <p:nvSpPr>
          <p:cNvPr id="3" name="Subtitle 2">
            <a:extLst>
              <a:ext uri="{FF2B5EF4-FFF2-40B4-BE49-F238E27FC236}">
                <a16:creationId xmlns:a16="http://schemas.microsoft.com/office/drawing/2014/main" id="{04BCE3DE-3357-49B7-975E-BAFED17168C4}"/>
              </a:ext>
            </a:extLst>
          </p:cNvPr>
          <p:cNvSpPr>
            <a:spLocks noGrp="1"/>
          </p:cNvSpPr>
          <p:nvPr>
            <p:ph type="subTitle" idx="1"/>
          </p:nvPr>
        </p:nvSpPr>
        <p:spPr>
          <a:xfrm>
            <a:off x="469193" y="2637183"/>
            <a:ext cx="11246810" cy="4068417"/>
          </a:xfrm>
        </p:spPr>
        <p:txBody>
          <a:bodyPr vert="horz" lIns="91440" tIns="45720" rIns="91440" bIns="45720" rtlCol="0">
            <a:normAutofit/>
          </a:bodyPr>
          <a:lstStyle/>
          <a:p>
            <a:pPr marL="342900" indent="-342900">
              <a:spcBef>
                <a:spcPts val="1000"/>
              </a:spcBef>
              <a:buFont typeface="Wingdings" panose="05000000000000000000" pitchFamily="2" charset="2"/>
              <a:buChar char="v"/>
            </a:pPr>
            <a:r>
              <a:rPr lang="en-US" dirty="0">
                <a:solidFill>
                  <a:schemeClr val="bg1"/>
                </a:solidFill>
              </a:rPr>
              <a:t>RNN is a class of advanced artificial neural network (ANN) </a:t>
            </a:r>
          </a:p>
          <a:p>
            <a:pPr marL="342900" indent="-342900">
              <a:spcBef>
                <a:spcPts val="1000"/>
              </a:spcBef>
              <a:buFont typeface="Wingdings" panose="05000000000000000000" pitchFamily="2" charset="2"/>
              <a:buChar char="v"/>
            </a:pPr>
            <a:r>
              <a:rPr lang="en-US" sz="2000" dirty="0">
                <a:solidFill>
                  <a:schemeClr val="bg1"/>
                </a:solidFill>
              </a:rPr>
              <a:t>It is categorized into nonlinear</a:t>
            </a:r>
            <a:endParaRPr lang="en-US" dirty="0">
              <a:solidFill>
                <a:schemeClr val="bg1"/>
              </a:solidFill>
            </a:endParaRPr>
          </a:p>
          <a:p>
            <a:pPr marL="342900" indent="-342900">
              <a:spcBef>
                <a:spcPts val="1000"/>
              </a:spcBef>
              <a:buFont typeface="Wingdings" panose="05000000000000000000" pitchFamily="2" charset="2"/>
              <a:buChar char="v"/>
            </a:pPr>
            <a:r>
              <a:rPr lang="en-US" dirty="0">
                <a:solidFill>
                  <a:schemeClr val="bg1"/>
                </a:solidFill>
              </a:rPr>
              <a:t>RNN takes input from two sources, one is from the present and the other from the past</a:t>
            </a:r>
            <a:endParaRPr lang="en-IN" dirty="0">
              <a:solidFill>
                <a:schemeClr val="bg1"/>
              </a:solidFill>
            </a:endParaRPr>
          </a:p>
          <a:p>
            <a:pPr>
              <a:spcBef>
                <a:spcPts val="1000"/>
              </a:spcBef>
            </a:pPr>
            <a:r>
              <a:rPr lang="en-IN" dirty="0">
                <a:solidFill>
                  <a:schemeClr val="bg1"/>
                </a:solidFill>
              </a:rPr>
              <a:t>    </a:t>
            </a:r>
            <a:r>
              <a:rPr lang="en-IN" sz="1100" dirty="0">
                <a:solidFill>
                  <a:schemeClr val="bg1"/>
                </a:solidFill>
              </a:rPr>
              <a:t> </a:t>
            </a:r>
            <a:r>
              <a:rPr lang="en-IN" dirty="0">
                <a:solidFill>
                  <a:schemeClr val="bg1"/>
                </a:solidFill>
              </a:rPr>
              <a:t> </a:t>
            </a:r>
            <a:r>
              <a:rPr lang="en-US" dirty="0">
                <a:solidFill>
                  <a:schemeClr val="bg1"/>
                </a:solidFill>
              </a:rPr>
              <a:t>Information from these two sources are used to decide how they react to the new set of data</a:t>
            </a:r>
          </a:p>
          <a:p>
            <a:pPr marL="342900" indent="-342900">
              <a:spcBef>
                <a:spcPts val="1000"/>
              </a:spcBef>
              <a:buFont typeface="Wingdings" panose="05000000000000000000" pitchFamily="2" charset="2"/>
              <a:buChar char="v"/>
            </a:pPr>
            <a:r>
              <a:rPr lang="en-US" dirty="0">
                <a:solidFill>
                  <a:schemeClr val="bg1"/>
                </a:solidFill>
              </a:rPr>
              <a:t>But fails in forecasting long term duration</a:t>
            </a:r>
          </a:p>
        </p:txBody>
      </p:sp>
      <p:grpSp>
        <p:nvGrpSpPr>
          <p:cNvPr id="34"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5"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6"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7"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4703326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7" name="Freeform: Shape 56">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59" name="Group 58">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60" name="Freeform: Shape 59">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1" name="Freeform: Shape 60">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2" name="Freeform: Shape 61">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3"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64"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65"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8" name="Freeform: Shape 67">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0"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71"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72"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73"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74"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75"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76"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78" name="Rectangle 77">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C7DEA363-54FE-4818-925F-BC42232FE8AE}"/>
              </a:ext>
            </a:extLst>
          </p:cNvPr>
          <p:cNvSpPr>
            <a:spLocks noGrp="1"/>
          </p:cNvSpPr>
          <p:nvPr>
            <p:ph type="title"/>
          </p:nvPr>
        </p:nvSpPr>
        <p:spPr>
          <a:xfrm>
            <a:off x="6096000" y="1122363"/>
            <a:ext cx="5319470" cy="1978346"/>
          </a:xfrm>
        </p:spPr>
        <p:txBody>
          <a:bodyPr vert="horz" lIns="91440" tIns="45720" rIns="91440" bIns="45720" rtlCol="0" anchor="b">
            <a:normAutofit/>
          </a:bodyPr>
          <a:lstStyle/>
          <a:p>
            <a:pPr>
              <a:lnSpc>
                <a:spcPct val="90000"/>
              </a:lnSpc>
              <a:spcBef>
                <a:spcPct val="0"/>
              </a:spcBef>
            </a:pPr>
            <a:r>
              <a:rPr lang="en-US" sz="3100" b="0" dirty="0">
                <a:effectLst/>
              </a:rPr>
              <a:t>LSTM </a:t>
            </a:r>
            <a:br>
              <a:rPr lang="en-US" sz="3100" b="0" dirty="0">
                <a:effectLst/>
              </a:rPr>
            </a:br>
            <a:r>
              <a:rPr lang="en-US" sz="3100" b="0" dirty="0">
                <a:effectLst/>
              </a:rPr>
              <a:t>Long-Short-Term Memory</a:t>
            </a:r>
            <a:br>
              <a:rPr lang="en-US" sz="3100" b="0" dirty="0">
                <a:effectLst/>
              </a:rPr>
            </a:br>
            <a:br>
              <a:rPr lang="en-US" sz="3100" dirty="0"/>
            </a:br>
            <a:endParaRPr lang="en-US" sz="3100" dirty="0"/>
          </a:p>
        </p:txBody>
      </p:sp>
      <p:sp>
        <p:nvSpPr>
          <p:cNvPr id="3" name="Subtitle 2">
            <a:extLst>
              <a:ext uri="{FF2B5EF4-FFF2-40B4-BE49-F238E27FC236}">
                <a16:creationId xmlns:a16="http://schemas.microsoft.com/office/drawing/2014/main" id="{AA617A34-E135-44B4-98BA-E237279FE670}"/>
              </a:ext>
            </a:extLst>
          </p:cNvPr>
          <p:cNvSpPr>
            <a:spLocks noGrp="1"/>
          </p:cNvSpPr>
          <p:nvPr>
            <p:ph type="subTitle" idx="1"/>
          </p:nvPr>
        </p:nvSpPr>
        <p:spPr>
          <a:xfrm>
            <a:off x="6096000" y="3509963"/>
            <a:ext cx="6096000" cy="2890837"/>
          </a:xfrm>
        </p:spPr>
        <p:txBody>
          <a:bodyPr vert="horz" lIns="91440" tIns="45720" rIns="91440" bIns="45720" rtlCol="0">
            <a:normAutofit/>
          </a:bodyPr>
          <a:lstStyle/>
          <a:p>
            <a:pPr marL="285750" indent="-285750">
              <a:lnSpc>
                <a:spcPct val="100000"/>
              </a:lnSpc>
              <a:spcBef>
                <a:spcPts val="1000"/>
              </a:spcBef>
              <a:buFont typeface="Wingdings" panose="05000000000000000000" pitchFamily="2" charset="2"/>
              <a:buChar char="ü"/>
            </a:pPr>
            <a:r>
              <a:rPr lang="en-US" sz="1600" dirty="0"/>
              <a:t>LSTM is an advanced type of RNN</a:t>
            </a:r>
          </a:p>
          <a:p>
            <a:pPr marL="285750" indent="-285750">
              <a:lnSpc>
                <a:spcPct val="100000"/>
              </a:lnSpc>
              <a:spcBef>
                <a:spcPts val="1000"/>
              </a:spcBef>
              <a:buFont typeface="Wingdings" panose="05000000000000000000" pitchFamily="2" charset="2"/>
              <a:buChar char="ü"/>
            </a:pPr>
            <a:r>
              <a:rPr lang="en-US" sz="1600" dirty="0"/>
              <a:t>LSTM is proficient in learning about long-term dependencies.</a:t>
            </a:r>
          </a:p>
          <a:p>
            <a:pPr marL="285750" indent="-285750">
              <a:lnSpc>
                <a:spcPct val="100000"/>
              </a:lnSpc>
              <a:spcBef>
                <a:spcPts val="1000"/>
              </a:spcBef>
              <a:buFont typeface="Wingdings" panose="05000000000000000000" pitchFamily="2" charset="2"/>
              <a:buChar char="ü"/>
            </a:pPr>
            <a:r>
              <a:rPr lang="en-US" sz="1600" b="0" dirty="0">
                <a:effectLst/>
              </a:rPr>
              <a:t>LSTM is popularly used on time-series data for classification, processing, and making predictions.</a:t>
            </a:r>
            <a:endParaRPr lang="en-US" sz="1600" dirty="0"/>
          </a:p>
        </p:txBody>
      </p:sp>
      <p:pic>
        <p:nvPicPr>
          <p:cNvPr id="7" name="Graphic 6" descr="Brain">
            <a:extLst>
              <a:ext uri="{FF2B5EF4-FFF2-40B4-BE49-F238E27FC236}">
                <a16:creationId xmlns:a16="http://schemas.microsoft.com/office/drawing/2014/main" id="{05A23B25-95C1-43FA-857E-5F93DBC05D0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9671" y="1016625"/>
            <a:ext cx="4805707" cy="4805707"/>
          </a:xfrm>
          <a:prstGeom prst="rect">
            <a:avLst/>
          </a:prstGeom>
        </p:spPr>
      </p:pic>
      <p:sp>
        <p:nvSpPr>
          <p:cNvPr id="80" name="Freeform: Shape 79">
            <a:extLst>
              <a:ext uri="{FF2B5EF4-FFF2-40B4-BE49-F238E27FC236}">
                <a16:creationId xmlns:a16="http://schemas.microsoft.com/office/drawing/2014/main" id="{D1DEB8A1-0BB8-48FD-8739-36D42B5F2E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45620" y="0"/>
            <a:ext cx="1446380" cy="2080204"/>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82" name="Graphic 78">
            <a:extLst>
              <a:ext uri="{FF2B5EF4-FFF2-40B4-BE49-F238E27FC236}">
                <a16:creationId xmlns:a16="http://schemas.microsoft.com/office/drawing/2014/main" id="{06B4C967-D337-479B-87CA-7587B7FC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3267662"/>
            <a:ext cx="972241" cy="45718"/>
            <a:chOff x="4886325" y="3371754"/>
            <a:chExt cx="2418492" cy="113728"/>
          </a:xfrm>
          <a:solidFill>
            <a:schemeClr val="accent1"/>
          </a:solidFill>
        </p:grpSpPr>
        <p:sp>
          <p:nvSpPr>
            <p:cNvPr id="83" name="Graphic 78">
              <a:extLst>
                <a:ext uri="{FF2B5EF4-FFF2-40B4-BE49-F238E27FC236}">
                  <a16:creationId xmlns:a16="http://schemas.microsoft.com/office/drawing/2014/main" id="{6EF1A9DB-7052-4254-8534-9AAED6F6B6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4" name="Graphic 78">
              <a:extLst>
                <a:ext uri="{FF2B5EF4-FFF2-40B4-BE49-F238E27FC236}">
                  <a16:creationId xmlns:a16="http://schemas.microsoft.com/office/drawing/2014/main" id="{55D44775-F9E3-4142-8CDB-277AEF2F38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85" name="Graphic 78">
                <a:extLst>
                  <a:ext uri="{FF2B5EF4-FFF2-40B4-BE49-F238E27FC236}">
                    <a16:creationId xmlns:a16="http://schemas.microsoft.com/office/drawing/2014/main" id="{93BB9C83-6DC3-450C-BFAD-0CB5EAD29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86" name="Graphic 78">
                <a:extLst>
                  <a:ext uri="{FF2B5EF4-FFF2-40B4-BE49-F238E27FC236}">
                    <a16:creationId xmlns:a16="http://schemas.microsoft.com/office/drawing/2014/main" id="{4E01AF91-A65B-4AE1-96C9-4168BD8F9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87" name="Graphic 78">
                <a:extLst>
                  <a:ext uri="{FF2B5EF4-FFF2-40B4-BE49-F238E27FC236}">
                    <a16:creationId xmlns:a16="http://schemas.microsoft.com/office/drawing/2014/main" id="{0AD45C08-DFB9-441F-A901-BCB9B0305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88" name="Graphic 78">
                <a:extLst>
                  <a:ext uri="{FF2B5EF4-FFF2-40B4-BE49-F238E27FC236}">
                    <a16:creationId xmlns:a16="http://schemas.microsoft.com/office/drawing/2014/main" id="{E05BEC0E-4EE4-42C4-BF0B-15F9AC518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90" name="Freeform: Shape 89">
            <a:extLst>
              <a:ext uri="{FF2B5EF4-FFF2-40B4-BE49-F238E27FC236}">
                <a16:creationId xmlns:a16="http://schemas.microsoft.com/office/drawing/2014/main" id="{8E888BFA-FA2E-44AF-9D7B-16D609CD4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67846"/>
            <a:ext cx="3838150" cy="1105920"/>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2" name="Group 91">
            <a:extLst>
              <a:ext uri="{FF2B5EF4-FFF2-40B4-BE49-F238E27FC236}">
                <a16:creationId xmlns:a16="http://schemas.microsoft.com/office/drawing/2014/main" id="{67CE019E-45F4-43D5-9AB7-9B668C6E6A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98068" y="5251713"/>
            <a:ext cx="886141" cy="802496"/>
            <a:chOff x="10948005" y="3272152"/>
            <a:chExt cx="868640" cy="786648"/>
          </a:xfrm>
          <a:solidFill>
            <a:schemeClr val="accent1"/>
          </a:solidFill>
        </p:grpSpPr>
        <p:sp>
          <p:nvSpPr>
            <p:cNvPr id="93" name="Freeform: Shape 92">
              <a:extLst>
                <a:ext uri="{FF2B5EF4-FFF2-40B4-BE49-F238E27FC236}">
                  <a16:creationId xmlns:a16="http://schemas.microsoft.com/office/drawing/2014/main" id="{EC480AF2-3BB1-4050-B21E-AB449FE50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4" name="Freeform: Shape 93">
              <a:extLst>
                <a:ext uri="{FF2B5EF4-FFF2-40B4-BE49-F238E27FC236}">
                  <a16:creationId xmlns:a16="http://schemas.microsoft.com/office/drawing/2014/main" id="{B3E90887-79C9-41C0-B858-2F1BBDB0D7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5" name="Freeform: Shape 94">
              <a:extLst>
                <a:ext uri="{FF2B5EF4-FFF2-40B4-BE49-F238E27FC236}">
                  <a16:creationId xmlns:a16="http://schemas.microsoft.com/office/drawing/2014/main" id="{98C19F66-7FD5-40E7-9815-B07EFECA6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6" name="Graphic 12">
              <a:extLst>
                <a:ext uri="{FF2B5EF4-FFF2-40B4-BE49-F238E27FC236}">
                  <a16:creationId xmlns:a16="http://schemas.microsoft.com/office/drawing/2014/main" id="{D5C72724-3286-4EB9-9914-3494FBE16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97" name="Graphic 15">
              <a:extLst>
                <a:ext uri="{FF2B5EF4-FFF2-40B4-BE49-F238E27FC236}">
                  <a16:creationId xmlns:a16="http://schemas.microsoft.com/office/drawing/2014/main" id="{932523A8-D1B0-4E30-B39D-0D5333498E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8" name="Graphic 15">
              <a:extLst>
                <a:ext uri="{FF2B5EF4-FFF2-40B4-BE49-F238E27FC236}">
                  <a16:creationId xmlns:a16="http://schemas.microsoft.com/office/drawing/2014/main" id="{2FA0DBAA-ACBC-42C4-88B2-1EBB6EC007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51AE6197-E637-4088-81E6-76DCE41A5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515668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5" name="Freeform: Shape 44">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7" name="Group 46">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48" name="Freeform: Shape 47">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9" name="Freeform: Shape 48">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0" name="Freeform: Shape 49">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1"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2"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3"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6" name="Freeform: Shape 55">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58"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59"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60"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61"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62"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63"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64"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66" name="Rectangle 65">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Picture 4" descr="Interior of dark warehouse">
            <a:extLst>
              <a:ext uri="{FF2B5EF4-FFF2-40B4-BE49-F238E27FC236}">
                <a16:creationId xmlns:a16="http://schemas.microsoft.com/office/drawing/2014/main" id="{EAECAB6A-1845-44DA-8E48-86D1E40C1CCB}"/>
              </a:ext>
            </a:extLst>
          </p:cNvPr>
          <p:cNvPicPr>
            <a:picLocks noChangeAspect="1"/>
          </p:cNvPicPr>
          <p:nvPr/>
        </p:nvPicPr>
        <p:blipFill rotWithShape="1">
          <a:blip r:embed="rId2">
            <a:alphaModFix amt="40000"/>
          </a:blip>
          <a:srcRect l="25"/>
          <a:stretch/>
        </p:blipFill>
        <p:spPr>
          <a:xfrm>
            <a:off x="20" y="10"/>
            <a:ext cx="12188932" cy="6857990"/>
          </a:xfrm>
          <a:prstGeom prst="rect">
            <a:avLst/>
          </a:prstGeom>
        </p:spPr>
      </p:pic>
      <p:sp>
        <p:nvSpPr>
          <p:cNvPr id="2" name="Title 1">
            <a:extLst>
              <a:ext uri="{FF2B5EF4-FFF2-40B4-BE49-F238E27FC236}">
                <a16:creationId xmlns:a16="http://schemas.microsoft.com/office/drawing/2014/main" id="{A2B3880D-4FFD-40F6-836E-5AA1925D0033}"/>
              </a:ext>
            </a:extLst>
          </p:cNvPr>
          <p:cNvSpPr>
            <a:spLocks noGrp="1"/>
          </p:cNvSpPr>
          <p:nvPr>
            <p:ph type="title"/>
          </p:nvPr>
        </p:nvSpPr>
        <p:spPr>
          <a:xfrm>
            <a:off x="1549238" y="1145080"/>
            <a:ext cx="9090476" cy="2179601"/>
          </a:xfrm>
        </p:spPr>
        <p:txBody>
          <a:bodyPr vert="horz" lIns="91440" tIns="45720" rIns="91440" bIns="45720" rtlCol="0" anchor="b">
            <a:normAutofit/>
          </a:bodyPr>
          <a:lstStyle/>
          <a:p>
            <a:pPr algn="ctr">
              <a:spcBef>
                <a:spcPct val="0"/>
              </a:spcBef>
            </a:pPr>
            <a:r>
              <a:rPr lang="en-US" sz="4000" b="0" dirty="0">
                <a:solidFill>
                  <a:srgbClr val="FFFFFF"/>
                </a:solidFill>
                <a:effectLst/>
              </a:rPr>
              <a:t>Gated Recurrent Units (GRUs)</a:t>
            </a:r>
            <a:endParaRPr lang="en-US" sz="4000" dirty="0">
              <a:solidFill>
                <a:srgbClr val="FFFFFF"/>
              </a:solidFill>
            </a:endParaRPr>
          </a:p>
        </p:txBody>
      </p:sp>
      <p:sp>
        <p:nvSpPr>
          <p:cNvPr id="3" name="Subtitle 2">
            <a:extLst>
              <a:ext uri="{FF2B5EF4-FFF2-40B4-BE49-F238E27FC236}">
                <a16:creationId xmlns:a16="http://schemas.microsoft.com/office/drawing/2014/main" id="{8224DC35-4FE5-47E6-96F1-9927FC1DDB33}"/>
              </a:ext>
            </a:extLst>
          </p:cNvPr>
          <p:cNvSpPr>
            <a:spLocks noGrp="1"/>
          </p:cNvSpPr>
          <p:nvPr>
            <p:ph type="subTitle" idx="1"/>
          </p:nvPr>
        </p:nvSpPr>
        <p:spPr>
          <a:xfrm>
            <a:off x="2315675" y="3820262"/>
            <a:ext cx="9882290" cy="1633040"/>
          </a:xfrm>
        </p:spPr>
        <p:txBody>
          <a:bodyPr vert="horz" lIns="91440" tIns="45720" rIns="91440" bIns="45720" rtlCol="0" anchor="t">
            <a:normAutofit/>
          </a:bodyPr>
          <a:lstStyle/>
          <a:p>
            <a:pPr marL="342900" indent="-342900">
              <a:lnSpc>
                <a:spcPct val="100000"/>
              </a:lnSpc>
              <a:spcBef>
                <a:spcPts val="1000"/>
              </a:spcBef>
              <a:buFont typeface="Wingdings" panose="05000000000000000000" pitchFamily="2" charset="2"/>
              <a:buChar char="Ø"/>
            </a:pPr>
            <a:r>
              <a:rPr lang="en-US" sz="1900" b="0" dirty="0">
                <a:solidFill>
                  <a:srgbClr val="FFFFFF"/>
                </a:solidFill>
                <a:effectLst/>
              </a:rPr>
              <a:t>GRU is one of the variants of RNN</a:t>
            </a:r>
          </a:p>
          <a:p>
            <a:pPr marL="342900" indent="-342900">
              <a:lnSpc>
                <a:spcPct val="100000"/>
              </a:lnSpc>
              <a:spcBef>
                <a:spcPts val="1000"/>
              </a:spcBef>
              <a:buFont typeface="Wingdings" panose="05000000000000000000" pitchFamily="2" charset="2"/>
              <a:buChar char="Ø"/>
            </a:pPr>
            <a:r>
              <a:rPr lang="en-US" sz="1900" b="0" dirty="0">
                <a:solidFill>
                  <a:srgbClr val="FFFFFF"/>
                </a:solidFill>
                <a:effectLst/>
              </a:rPr>
              <a:t>it solves the problem that RNN is difficult to deal with long-distance information</a:t>
            </a:r>
            <a:endParaRPr lang="en-US" sz="1900" dirty="0">
              <a:solidFill>
                <a:srgbClr val="FFFFFF"/>
              </a:solidFill>
            </a:endParaRPr>
          </a:p>
          <a:p>
            <a:pPr marL="342900" indent="-342900">
              <a:lnSpc>
                <a:spcPct val="100000"/>
              </a:lnSpc>
              <a:spcBef>
                <a:spcPts val="1000"/>
              </a:spcBef>
              <a:buFont typeface="Wingdings" panose="05000000000000000000" pitchFamily="2" charset="2"/>
              <a:buChar char="Ø"/>
            </a:pPr>
            <a:r>
              <a:rPr lang="en-US" sz="1900" b="0" dirty="0">
                <a:solidFill>
                  <a:srgbClr val="FFFFFF"/>
                </a:solidFill>
                <a:effectLst/>
              </a:rPr>
              <a:t>Compared with LSTM, GRU is simplified</a:t>
            </a:r>
            <a:endParaRPr lang="en-US" sz="1900" dirty="0">
              <a:solidFill>
                <a:srgbClr val="FFFFFF"/>
              </a:solidFill>
            </a:endParaRPr>
          </a:p>
        </p:txBody>
      </p:sp>
      <p:sp>
        <p:nvSpPr>
          <p:cNvPr id="68" name="Freeform: Shape 67">
            <a:extLst>
              <a:ext uri="{FF2B5EF4-FFF2-40B4-BE49-F238E27FC236}">
                <a16:creationId xmlns:a16="http://schemas.microsoft.com/office/drawing/2014/main" id="{25A2CBEC-4F23-437D-9D03-9968C9B79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94120" y="-1094120"/>
            <a:ext cx="1085312" cy="3273554"/>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0"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8356" y="3533292"/>
            <a:ext cx="972241" cy="45718"/>
            <a:chOff x="4886325" y="3371754"/>
            <a:chExt cx="2418492" cy="113728"/>
          </a:xfrm>
          <a:solidFill>
            <a:schemeClr val="accent1"/>
          </a:solidFill>
        </p:grpSpPr>
        <p:sp>
          <p:nvSpPr>
            <p:cNvPr id="71"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72"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73"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74"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75"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76"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
        <p:nvSpPr>
          <p:cNvPr id="78" name="Freeform: Shape 77">
            <a:extLst>
              <a:ext uri="{FF2B5EF4-FFF2-40B4-BE49-F238E27FC236}">
                <a16:creationId xmlns:a16="http://schemas.microsoft.com/office/drawing/2014/main" id="{6264A856-A4F6-4068-9AC3-7B38A00DA7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80" name="Group 79">
            <a:extLst>
              <a:ext uri="{FF2B5EF4-FFF2-40B4-BE49-F238E27FC236}">
                <a16:creationId xmlns:a16="http://schemas.microsoft.com/office/drawing/2014/main" id="{C2983E8C-44FB-463B-B6B0-B53E96ACCD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81" name="Freeform: Shape 80">
              <a:extLst>
                <a:ext uri="{FF2B5EF4-FFF2-40B4-BE49-F238E27FC236}">
                  <a16:creationId xmlns:a16="http://schemas.microsoft.com/office/drawing/2014/main" id="{16AD7FCC-3422-42C3-A2AD-69ADFEA6E3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82" name="Freeform: Shape 81">
              <a:extLst>
                <a:ext uri="{FF2B5EF4-FFF2-40B4-BE49-F238E27FC236}">
                  <a16:creationId xmlns:a16="http://schemas.microsoft.com/office/drawing/2014/main" id="{C4ECA670-C540-4DCE-8F03-EC843D518C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83" name="Freeform: Shape 82">
              <a:extLst>
                <a:ext uri="{FF2B5EF4-FFF2-40B4-BE49-F238E27FC236}">
                  <a16:creationId xmlns:a16="http://schemas.microsoft.com/office/drawing/2014/main" id="{7ECB6083-DDE0-460C-987E-E645876302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84" name="Graphic 12">
              <a:extLst>
                <a:ext uri="{FF2B5EF4-FFF2-40B4-BE49-F238E27FC236}">
                  <a16:creationId xmlns:a16="http://schemas.microsoft.com/office/drawing/2014/main" id="{378004C4-6786-473C-BB2A-AAA6EF1151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85" name="Graphic 15">
              <a:extLst>
                <a:ext uri="{FF2B5EF4-FFF2-40B4-BE49-F238E27FC236}">
                  <a16:creationId xmlns:a16="http://schemas.microsoft.com/office/drawing/2014/main" id="{455376B6-DAB5-4A34-A8BE-15DE02CAF5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86" name="Graphic 15">
              <a:extLst>
                <a:ext uri="{FF2B5EF4-FFF2-40B4-BE49-F238E27FC236}">
                  <a16:creationId xmlns:a16="http://schemas.microsoft.com/office/drawing/2014/main" id="{EC2A85A1-668E-48DF-A484-FADE64BE6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6D16C5EE-54EB-4800-8860-E622EEDE84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7387340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2" name="Group 11">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3" name="Freeform: Shape 12">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Freeform: Shape 14">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Freeform: Shape 20">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3"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4"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5"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6"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9"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1" name="Rectangle 30">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3A2321-1114-491B-853B-2A572554B9E9}"/>
              </a:ext>
            </a:extLst>
          </p:cNvPr>
          <p:cNvSpPr>
            <a:spLocks noGrp="1"/>
          </p:cNvSpPr>
          <p:nvPr>
            <p:ph type="title"/>
          </p:nvPr>
        </p:nvSpPr>
        <p:spPr>
          <a:xfrm>
            <a:off x="518452" y="971398"/>
            <a:ext cx="5577547" cy="1584378"/>
          </a:xfrm>
        </p:spPr>
        <p:txBody>
          <a:bodyPr vert="horz" lIns="91440" tIns="45720" rIns="91440" bIns="45720" rtlCol="0" anchor="t">
            <a:normAutofit/>
          </a:bodyPr>
          <a:lstStyle/>
          <a:p>
            <a:pPr>
              <a:spcBef>
                <a:spcPct val="0"/>
              </a:spcBef>
            </a:pPr>
            <a:r>
              <a:rPr lang="en-US" sz="4000" dirty="0"/>
              <a:t>comparison</a:t>
            </a:r>
          </a:p>
        </p:txBody>
      </p:sp>
      <p:grpSp>
        <p:nvGrpSpPr>
          <p:cNvPr id="33" name="Graphic 78">
            <a:extLst>
              <a:ext uri="{FF2B5EF4-FFF2-40B4-BE49-F238E27FC236}">
                <a16:creationId xmlns:a16="http://schemas.microsoft.com/office/drawing/2014/main" id="{674FBD09-398F-4886-8D52-3CCAB16ED1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57951" y="971370"/>
            <a:ext cx="972241" cy="45718"/>
            <a:chOff x="4886325" y="3371754"/>
            <a:chExt cx="2418492" cy="113728"/>
          </a:xfrm>
          <a:solidFill>
            <a:schemeClr val="accent1"/>
          </a:solidFill>
        </p:grpSpPr>
        <p:sp>
          <p:nvSpPr>
            <p:cNvPr id="34" name="Graphic 78">
              <a:extLst>
                <a:ext uri="{FF2B5EF4-FFF2-40B4-BE49-F238E27FC236}">
                  <a16:creationId xmlns:a16="http://schemas.microsoft.com/office/drawing/2014/main" id="{794E9BAB-B9ED-4E72-B558-1E4B87537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5" name="Graphic 78">
              <a:extLst>
                <a:ext uri="{FF2B5EF4-FFF2-40B4-BE49-F238E27FC236}">
                  <a16:creationId xmlns:a16="http://schemas.microsoft.com/office/drawing/2014/main" id="{809A1029-A1BA-4EF8-959B-2AF852A34D8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6" name="Graphic 78">
                <a:extLst>
                  <a:ext uri="{FF2B5EF4-FFF2-40B4-BE49-F238E27FC236}">
                    <a16:creationId xmlns:a16="http://schemas.microsoft.com/office/drawing/2014/main" id="{1618CAAA-B087-4302-8144-EFDD1D9FD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D71D93E1-AEA4-4F92-BA99-24786C8A1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CE7112A6-6EAE-4620-B089-30D687AA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6F45DEA9-D350-4D7C-B408-D0250EE30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5" name="Picture 4">
            <a:extLst>
              <a:ext uri="{FF2B5EF4-FFF2-40B4-BE49-F238E27FC236}">
                <a16:creationId xmlns:a16="http://schemas.microsoft.com/office/drawing/2014/main" id="{CA49DF4D-3DEC-4D8F-A602-998C1D3BD6C5}"/>
              </a:ext>
            </a:extLst>
          </p:cNvPr>
          <p:cNvPicPr>
            <a:picLocks noChangeAspect="1"/>
          </p:cNvPicPr>
          <p:nvPr/>
        </p:nvPicPr>
        <p:blipFill rotWithShape="1">
          <a:blip r:embed="rId2"/>
          <a:srcRect t="4213"/>
          <a:stretch/>
        </p:blipFill>
        <p:spPr>
          <a:xfrm>
            <a:off x="475419" y="2674410"/>
            <a:ext cx="11143323" cy="2108088"/>
          </a:xfrm>
          <a:prstGeom prst="rect">
            <a:avLst/>
          </a:prstGeom>
        </p:spPr>
      </p:pic>
      <p:sp>
        <p:nvSpPr>
          <p:cNvPr id="41" name="Freeform: Shape 40">
            <a:extLst>
              <a:ext uri="{FF2B5EF4-FFF2-40B4-BE49-F238E27FC236}">
                <a16:creationId xmlns:a16="http://schemas.microsoft.com/office/drawing/2014/main" id="{11E84B46-9597-410B-A51F-E2E0F2FAF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3" name="Group 42">
            <a:extLst>
              <a:ext uri="{FF2B5EF4-FFF2-40B4-BE49-F238E27FC236}">
                <a16:creationId xmlns:a16="http://schemas.microsoft.com/office/drawing/2014/main" id="{3D4FD378-E29E-4996-A8B0-11E2368A6E8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10732601" y="5351135"/>
            <a:ext cx="886141" cy="802496"/>
            <a:chOff x="10948005" y="3272152"/>
            <a:chExt cx="868640" cy="786648"/>
          </a:xfrm>
          <a:solidFill>
            <a:schemeClr val="accent1"/>
          </a:solidFill>
        </p:grpSpPr>
        <p:sp>
          <p:nvSpPr>
            <p:cNvPr id="44" name="Freeform: Shape 43">
              <a:extLst>
                <a:ext uri="{FF2B5EF4-FFF2-40B4-BE49-F238E27FC236}">
                  <a16:creationId xmlns:a16="http://schemas.microsoft.com/office/drawing/2014/main" id="{7BA59DF4-225D-4521-9655-5F0DF52E4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5" name="Freeform: Shape 44">
              <a:extLst>
                <a:ext uri="{FF2B5EF4-FFF2-40B4-BE49-F238E27FC236}">
                  <a16:creationId xmlns:a16="http://schemas.microsoft.com/office/drawing/2014/main" id="{C5295146-5EA5-417D-AAEE-F59000BC67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6" name="Freeform: Shape 45">
              <a:extLst>
                <a:ext uri="{FF2B5EF4-FFF2-40B4-BE49-F238E27FC236}">
                  <a16:creationId xmlns:a16="http://schemas.microsoft.com/office/drawing/2014/main" id="{3768FE2E-63BB-4E2F-8744-A188E6C61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7" name="Graphic 12">
              <a:extLst>
                <a:ext uri="{FF2B5EF4-FFF2-40B4-BE49-F238E27FC236}">
                  <a16:creationId xmlns:a16="http://schemas.microsoft.com/office/drawing/2014/main" id="{4641D6CE-B3E9-440C-BAAE-6F6968AAA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8" name="Graphic 15">
              <a:extLst>
                <a:ext uri="{FF2B5EF4-FFF2-40B4-BE49-F238E27FC236}">
                  <a16:creationId xmlns:a16="http://schemas.microsoft.com/office/drawing/2014/main" id="{8D02F1DC-8FDC-4424-8750-42EE6CB9FB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9" name="Graphic 15">
              <a:extLst>
                <a:ext uri="{FF2B5EF4-FFF2-40B4-BE49-F238E27FC236}">
                  <a16:creationId xmlns:a16="http://schemas.microsoft.com/office/drawing/2014/main" id="{2BB6A551-D864-43F8-B270-809C68AE3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57277C8-A482-4AA3-AFA6-7F211CE35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7611444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1850106" y="273353"/>
            <a:ext cx="8491222" cy="869697"/>
          </a:xfrm>
          <a:prstGeom prst="rect">
            <a:avLst/>
          </a:prstGeom>
          <a:noFill/>
          <a:ln>
            <a:noFill/>
          </a:ln>
        </p:spPr>
        <p:txBody>
          <a:bodyPr lIns="0" tIns="0" rIns="0" bIns="0" anchor="ctr">
            <a:noAutofit/>
          </a:bodyPr>
          <a:lstStyle/>
          <a:p>
            <a:r>
              <a:rPr lang="en-IN" sz="3266" b="1" spc="-1" dirty="0">
                <a:latin typeface="Noto Sans Black"/>
              </a:rPr>
              <a:t>STRUCTURE OF LSTM</a:t>
            </a:r>
          </a:p>
        </p:txBody>
      </p:sp>
      <p:pic>
        <p:nvPicPr>
          <p:cNvPr id="172" name="Picture 171"/>
          <p:cNvPicPr/>
          <p:nvPr/>
        </p:nvPicPr>
        <p:blipFill>
          <a:blip r:embed="rId2"/>
          <a:stretch/>
        </p:blipFill>
        <p:spPr>
          <a:xfrm>
            <a:off x="1847166" y="1267479"/>
            <a:ext cx="8592464" cy="3227971"/>
          </a:xfrm>
          <a:prstGeom prst="rect">
            <a:avLst/>
          </a:prstGeom>
          <a:ln>
            <a:noFill/>
          </a:ln>
        </p:spPr>
      </p:pic>
      <p:pic>
        <p:nvPicPr>
          <p:cNvPr id="173" name="Picture 172"/>
          <p:cNvPicPr/>
          <p:nvPr/>
        </p:nvPicPr>
        <p:blipFill>
          <a:blip r:embed="rId3"/>
          <a:stretch/>
        </p:blipFill>
        <p:spPr>
          <a:xfrm>
            <a:off x="2046057" y="4610734"/>
            <a:ext cx="8208399" cy="1529073"/>
          </a:xfrm>
          <a:prstGeom prst="rect">
            <a:avLst/>
          </a:prstGeom>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TextShape 1"/>
          <p:cNvSpPr txBox="1"/>
          <p:nvPr/>
        </p:nvSpPr>
        <p:spPr>
          <a:xfrm>
            <a:off x="1850106" y="273353"/>
            <a:ext cx="8491222" cy="869697"/>
          </a:xfrm>
          <a:prstGeom prst="rect">
            <a:avLst/>
          </a:prstGeom>
          <a:noFill/>
          <a:ln>
            <a:noFill/>
          </a:ln>
        </p:spPr>
        <p:txBody>
          <a:bodyPr lIns="0" tIns="0" rIns="0" bIns="0" anchor="ctr">
            <a:noAutofit/>
          </a:bodyPr>
          <a:lstStyle/>
          <a:p>
            <a:r>
              <a:rPr lang="en-IN" sz="3266" b="1" spc="-1" dirty="0">
                <a:latin typeface="Noto Sans Black"/>
              </a:rPr>
              <a:t>STRUCTURE OF LSTM</a:t>
            </a:r>
          </a:p>
        </p:txBody>
      </p:sp>
      <p:sp>
        <p:nvSpPr>
          <p:cNvPr id="175" name="TextShape 2"/>
          <p:cNvSpPr txBox="1"/>
          <p:nvPr/>
        </p:nvSpPr>
        <p:spPr>
          <a:xfrm>
            <a:off x="1730837" y="1782968"/>
            <a:ext cx="8491222" cy="4572197"/>
          </a:xfrm>
          <a:prstGeom prst="rect">
            <a:avLst/>
          </a:prstGeom>
          <a:noFill/>
          <a:ln>
            <a:noFill/>
          </a:ln>
        </p:spPr>
        <p:txBody>
          <a:bodyPr lIns="0" tIns="0" rIns="0" bIns="0">
            <a:normAutofit fontScale="92500" lnSpcReduction="20000"/>
          </a:bodyPr>
          <a:lstStyle/>
          <a:p>
            <a:pPr marL="391910" indent="-293933" algn="just">
              <a:spcAft>
                <a:spcPts val="1283"/>
              </a:spcAft>
              <a:buClr>
                <a:srgbClr val="2C3E50"/>
              </a:buClr>
              <a:buSzPct val="45000"/>
              <a:buFont typeface="Wingdings" charset="2"/>
              <a:buChar char=""/>
            </a:pPr>
            <a:r>
              <a:rPr lang="en-IN" sz="2540" spc="-1" dirty="0">
                <a:solidFill>
                  <a:srgbClr val="000000"/>
                </a:solidFill>
                <a:latin typeface="Noto Sans SemiBold"/>
              </a:rPr>
              <a:t>Long Short Term Memory Network is an advanced RNN, a sequential network, that allows information to persist. It is capable of handling the vanishing gradient problem faced by RNN. A recurrent neural network is also known as RNN is used for persistent memory.</a:t>
            </a:r>
          </a:p>
          <a:p>
            <a:pPr marL="391910" indent="-293933" algn="just">
              <a:spcAft>
                <a:spcPts val="1283"/>
              </a:spcAft>
              <a:buClr>
                <a:srgbClr val="2C3E50"/>
              </a:buClr>
              <a:buSzPct val="45000"/>
              <a:buFont typeface="Wingdings" charset="2"/>
              <a:buChar char=""/>
            </a:pPr>
            <a:endParaRPr lang="en-IN" sz="2540" spc="-1" dirty="0">
              <a:solidFill>
                <a:srgbClr val="000000"/>
              </a:solidFill>
              <a:latin typeface="Noto Sans SemiBold"/>
            </a:endParaRPr>
          </a:p>
          <a:p>
            <a:pPr marL="391910" indent="-293933" algn="just">
              <a:spcAft>
                <a:spcPts val="1283"/>
              </a:spcAft>
              <a:buClr>
                <a:srgbClr val="2C3E50"/>
              </a:buClr>
              <a:buSzPct val="45000"/>
              <a:buFont typeface="Wingdings" charset="2"/>
              <a:buChar char=""/>
            </a:pPr>
            <a:r>
              <a:rPr lang="en-IN" sz="2540" spc="-1" dirty="0">
                <a:solidFill>
                  <a:srgbClr val="000000"/>
                </a:solidFill>
                <a:latin typeface="Noto Sans SemiBold"/>
              </a:rPr>
              <a:t>The first part chooses whether the information coming from the previous timestamp is to be remembered or is irrelevant and can be forgotten. In the second part, the cell tries to learn new information from the input to this cell. At last, in the third part, the cell passes the updated information from the current timestamp to the next timestamp. These three parts of an LSTM cell are known as gates. The first part is called Forget gate, the second part is known as the Input gate and the last one is the Output gate.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2" name="Rectangle 141">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3F22C123-150F-442B-B483-316F7C1D75AE}"/>
              </a:ext>
            </a:extLst>
          </p:cNvPr>
          <p:cNvSpPr>
            <a:spLocks noGrp="1"/>
          </p:cNvSpPr>
          <p:nvPr>
            <p:ph type="title"/>
          </p:nvPr>
        </p:nvSpPr>
        <p:spPr>
          <a:xfrm>
            <a:off x="324434" y="787068"/>
            <a:ext cx="4864932" cy="1455091"/>
          </a:xfrm>
        </p:spPr>
        <p:txBody>
          <a:bodyPr>
            <a:normAutofit/>
          </a:bodyPr>
          <a:lstStyle/>
          <a:p>
            <a:pPr>
              <a:lnSpc>
                <a:spcPct val="90000"/>
              </a:lnSpc>
            </a:pPr>
            <a:r>
              <a:rPr lang="en-US" sz="3100" dirty="0"/>
              <a:t>LSTM </a:t>
            </a:r>
          </a:p>
        </p:txBody>
      </p:sp>
      <p:sp>
        <p:nvSpPr>
          <p:cNvPr id="144" name="Freeform: Shape 143">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46"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47"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48"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49"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50"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51"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52"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154" name="Freeform: Shape 153">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56" name="Group 155">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57" name="Freeform: Shape 156">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8" name="Freeform: Shape 157">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9" name="Freeform: Shape 158">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60"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61"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62"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5" name="Content Placeholder 2">
            <a:extLst>
              <a:ext uri="{FF2B5EF4-FFF2-40B4-BE49-F238E27FC236}">
                <a16:creationId xmlns:a16="http://schemas.microsoft.com/office/drawing/2014/main" id="{CAEA6440-10B4-4405-8EB8-C66DEE467340}"/>
              </a:ext>
            </a:extLst>
          </p:cNvPr>
          <p:cNvGraphicFramePr>
            <a:graphicFrameLocks noGrp="1"/>
          </p:cNvGraphicFramePr>
          <p:nvPr>
            <p:ph idx="1"/>
          </p:nvPr>
        </p:nvGraphicFramePr>
        <p:xfrm>
          <a:off x="525717" y="2796427"/>
          <a:ext cx="4663649" cy="32745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2" name="Picture 12" descr="Chart&#10;&#10;Description automatically generated">
            <a:extLst>
              <a:ext uri="{FF2B5EF4-FFF2-40B4-BE49-F238E27FC236}">
                <a16:creationId xmlns:a16="http://schemas.microsoft.com/office/drawing/2014/main" id="{D168AFD3-1AD0-489F-BE42-114F4EA389D7}"/>
              </a:ext>
            </a:extLst>
          </p:cNvPr>
          <p:cNvPicPr>
            <a:picLocks noChangeAspect="1"/>
          </p:cNvPicPr>
          <p:nvPr/>
        </p:nvPicPr>
        <p:blipFill rotWithShape="1">
          <a:blip r:embed="rId7"/>
          <a:srcRect l="5769" t="5521" r="5821" b="3988"/>
          <a:stretch/>
        </p:blipFill>
        <p:spPr>
          <a:xfrm>
            <a:off x="5716439" y="545082"/>
            <a:ext cx="5946203" cy="4230592"/>
          </a:xfrm>
          <a:prstGeom prst="rect">
            <a:avLst/>
          </a:prstGeom>
        </p:spPr>
      </p:pic>
      <p:sp>
        <p:nvSpPr>
          <p:cNvPr id="18" name="TextBox 17">
            <a:extLst>
              <a:ext uri="{FF2B5EF4-FFF2-40B4-BE49-F238E27FC236}">
                <a16:creationId xmlns:a16="http://schemas.microsoft.com/office/drawing/2014/main" id="{785F8495-40FB-428E-9FAE-8E65FFDFDBD9}"/>
              </a:ext>
            </a:extLst>
          </p:cNvPr>
          <p:cNvSpPr txBox="1"/>
          <p:nvPr/>
        </p:nvSpPr>
        <p:spPr>
          <a:xfrm>
            <a:off x="7489342" y="4923491"/>
            <a:ext cx="319975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FIG: </a:t>
            </a:r>
            <a:r>
              <a:rPr lang="en-US" b="1" dirty="0"/>
              <a:t>LSTM</a:t>
            </a:r>
            <a:r>
              <a:rPr lang="en-IN" b="1" dirty="0"/>
              <a:t> </a:t>
            </a:r>
            <a:r>
              <a:rPr lang="en-US" dirty="0"/>
              <a:t>SAMPLE RESULT</a:t>
            </a:r>
          </a:p>
        </p:txBody>
      </p:sp>
    </p:spTree>
    <p:extLst>
      <p:ext uri="{BB962C8B-B14F-4D97-AF65-F5344CB8AC3E}">
        <p14:creationId xmlns:p14="http://schemas.microsoft.com/office/powerpoint/2010/main" val="3670135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DEAF2F2-C062-4F87-9D54-EB3C798C9E8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25"/>
          <a:stretch/>
        </p:blipFill>
        <p:spPr>
          <a:xfrm>
            <a:off x="20" y="10"/>
            <a:ext cx="12188932" cy="6857990"/>
          </a:xfrm>
          <a:prstGeom prst="rect">
            <a:avLst/>
          </a:prstGeom>
        </p:spPr>
      </p:pic>
      <p:sp>
        <p:nvSpPr>
          <p:cNvPr id="36" name="object 2">
            <a:extLst>
              <a:ext uri="{FF2B5EF4-FFF2-40B4-BE49-F238E27FC236}">
                <a16:creationId xmlns:a16="http://schemas.microsoft.com/office/drawing/2014/main" id="{00BDDC44-1934-415E-950B-B738125C7C07}"/>
              </a:ext>
            </a:extLst>
          </p:cNvPr>
          <p:cNvSpPr txBox="1">
            <a:spLocks/>
          </p:cNvSpPr>
          <p:nvPr/>
        </p:nvSpPr>
        <p:spPr>
          <a:xfrm>
            <a:off x="359514" y="2643578"/>
            <a:ext cx="7834421" cy="627736"/>
          </a:xfrm>
          <a:prstGeom prst="rect">
            <a:avLst/>
          </a:prstGeom>
        </p:spPr>
        <p:txBody>
          <a:bodyPr vert="horz" wrap="square" lIns="0" tIns="12065" rIns="0" bIns="0" rtlCol="0" anchor="b">
            <a:spAutoFit/>
          </a:bodyPr>
          <a:lstStyle>
            <a:lvl1pPr algn="l" defTabSz="914400" rtl="0" eaLnBrk="1" latinLnBrk="0" hangingPunct="1">
              <a:lnSpc>
                <a:spcPct val="100000"/>
              </a:lnSpc>
              <a:spcBef>
                <a:spcPct val="0"/>
              </a:spcBef>
              <a:buNone/>
              <a:defRPr sz="4000" i="1" kern="1200">
                <a:solidFill>
                  <a:schemeClr val="tx1"/>
                </a:solidFill>
                <a:latin typeface="+mj-lt"/>
                <a:ea typeface="+mj-ea"/>
                <a:cs typeface="+mj-cs"/>
              </a:defRPr>
            </a:lvl1pPr>
          </a:lstStyle>
          <a:p>
            <a:pPr marL="13970">
              <a:spcBef>
                <a:spcPts val="95"/>
              </a:spcBef>
            </a:pPr>
            <a:r>
              <a:rPr lang="en-IN" spc="-20" dirty="0"/>
              <a:t>ALGORITHMIC TRADING </a:t>
            </a:r>
            <a:endParaRPr lang="en-IN" spc="-5" dirty="0"/>
          </a:p>
        </p:txBody>
      </p:sp>
      <p:sp>
        <p:nvSpPr>
          <p:cNvPr id="37" name="object 3">
            <a:extLst>
              <a:ext uri="{FF2B5EF4-FFF2-40B4-BE49-F238E27FC236}">
                <a16:creationId xmlns:a16="http://schemas.microsoft.com/office/drawing/2014/main" id="{6CDC2006-B60D-4E42-857C-814D7F65A9C8}"/>
              </a:ext>
            </a:extLst>
          </p:cNvPr>
          <p:cNvSpPr txBox="1"/>
          <p:nvPr/>
        </p:nvSpPr>
        <p:spPr>
          <a:xfrm>
            <a:off x="7751445" y="2858563"/>
            <a:ext cx="3971982" cy="1283044"/>
          </a:xfrm>
          <a:prstGeom prst="rect">
            <a:avLst/>
          </a:prstGeom>
        </p:spPr>
        <p:txBody>
          <a:bodyPr vert="horz" wrap="square" lIns="0" tIns="13335" rIns="0" bIns="0" rtlCol="0">
            <a:spAutoFit/>
          </a:bodyPr>
          <a:lstStyle/>
          <a:p>
            <a:pPr marL="12700">
              <a:spcBef>
                <a:spcPts val="105"/>
              </a:spcBef>
            </a:pPr>
            <a:r>
              <a:rPr lang="pt-BR" sz="2000" b="1" dirty="0">
                <a:latin typeface="Arial"/>
                <a:cs typeface="Arial"/>
              </a:rPr>
              <a:t>BATCH NO. 62</a:t>
            </a:r>
          </a:p>
          <a:p>
            <a:pPr marL="12700">
              <a:spcBef>
                <a:spcPts val="105"/>
              </a:spcBef>
            </a:pPr>
            <a:r>
              <a:rPr lang="pt-BR" sz="2000" b="1" dirty="0">
                <a:latin typeface="Arial"/>
                <a:cs typeface="Arial"/>
              </a:rPr>
              <a:t>L Bharadwaj          18H51A0517</a:t>
            </a:r>
          </a:p>
          <a:p>
            <a:pPr marL="12700">
              <a:spcBef>
                <a:spcPts val="105"/>
              </a:spcBef>
            </a:pPr>
            <a:r>
              <a:rPr lang="pt-BR" sz="2000" b="1" dirty="0">
                <a:latin typeface="Arial"/>
                <a:cs typeface="Arial"/>
              </a:rPr>
              <a:t>M M Prathyush      18H51A0518</a:t>
            </a:r>
          </a:p>
          <a:p>
            <a:pPr marL="12700">
              <a:spcBef>
                <a:spcPts val="105"/>
              </a:spcBef>
            </a:pPr>
            <a:r>
              <a:rPr lang="pt-BR" sz="2000" b="1" dirty="0">
                <a:latin typeface="Arial"/>
                <a:cs typeface="Arial"/>
              </a:rPr>
              <a:t>G Vineetkumar      18H51A0596</a:t>
            </a:r>
          </a:p>
        </p:txBody>
      </p:sp>
      <p:sp>
        <p:nvSpPr>
          <p:cNvPr id="38" name="object 4">
            <a:extLst>
              <a:ext uri="{FF2B5EF4-FFF2-40B4-BE49-F238E27FC236}">
                <a16:creationId xmlns:a16="http://schemas.microsoft.com/office/drawing/2014/main" id="{1924C34E-99B5-4317-8940-6351221FA79E}"/>
              </a:ext>
            </a:extLst>
          </p:cNvPr>
          <p:cNvSpPr txBox="1"/>
          <p:nvPr/>
        </p:nvSpPr>
        <p:spPr>
          <a:xfrm>
            <a:off x="1831340" y="4907357"/>
            <a:ext cx="4890770" cy="937894"/>
          </a:xfrm>
          <a:prstGeom prst="rect">
            <a:avLst/>
          </a:prstGeom>
        </p:spPr>
        <p:txBody>
          <a:bodyPr vert="horz" wrap="square" lIns="0" tIns="140970" rIns="0" bIns="0" rtlCol="0">
            <a:spAutoFit/>
          </a:bodyPr>
          <a:lstStyle/>
          <a:p>
            <a:pPr marL="12700">
              <a:spcBef>
                <a:spcPts val="1110"/>
              </a:spcBef>
            </a:pPr>
            <a:r>
              <a:rPr sz="2800" b="1" spc="-10" dirty="0">
                <a:solidFill>
                  <a:srgbClr val="C00000"/>
                </a:solidFill>
                <a:latin typeface="Arial"/>
                <a:cs typeface="Arial"/>
              </a:rPr>
              <a:t>Under</a:t>
            </a:r>
            <a:r>
              <a:rPr sz="2800" b="1" spc="20" dirty="0">
                <a:solidFill>
                  <a:srgbClr val="C00000"/>
                </a:solidFill>
                <a:latin typeface="Arial"/>
                <a:cs typeface="Arial"/>
              </a:rPr>
              <a:t> </a:t>
            </a:r>
            <a:r>
              <a:rPr sz="2800" b="1" spc="-5" dirty="0">
                <a:solidFill>
                  <a:srgbClr val="C00000"/>
                </a:solidFill>
                <a:latin typeface="Arial"/>
                <a:cs typeface="Arial"/>
              </a:rPr>
              <a:t>esteemed</a:t>
            </a:r>
            <a:r>
              <a:rPr sz="2800" b="1" dirty="0">
                <a:solidFill>
                  <a:srgbClr val="C00000"/>
                </a:solidFill>
                <a:latin typeface="Arial"/>
                <a:cs typeface="Arial"/>
              </a:rPr>
              <a:t> </a:t>
            </a:r>
            <a:r>
              <a:rPr sz="2800" b="1" spc="-5" dirty="0">
                <a:solidFill>
                  <a:srgbClr val="C00000"/>
                </a:solidFill>
                <a:latin typeface="Arial"/>
                <a:cs typeface="Arial"/>
              </a:rPr>
              <a:t>guidance</a:t>
            </a:r>
            <a:r>
              <a:rPr sz="2800" b="1" spc="30" dirty="0">
                <a:solidFill>
                  <a:srgbClr val="C00000"/>
                </a:solidFill>
                <a:latin typeface="Arial"/>
                <a:cs typeface="Arial"/>
              </a:rPr>
              <a:t> </a:t>
            </a:r>
            <a:r>
              <a:rPr sz="2800" b="1" spc="-5" dirty="0">
                <a:solidFill>
                  <a:srgbClr val="C00000"/>
                </a:solidFill>
                <a:latin typeface="Arial"/>
                <a:cs typeface="Arial"/>
              </a:rPr>
              <a:t>of</a:t>
            </a:r>
            <a:endParaRPr sz="2800" dirty="0">
              <a:solidFill>
                <a:prstClr val="black"/>
              </a:solidFill>
              <a:latin typeface="Arial"/>
              <a:cs typeface="Arial"/>
            </a:endParaRPr>
          </a:p>
          <a:p>
            <a:pPr marL="12700">
              <a:spcBef>
                <a:spcPts val="650"/>
              </a:spcBef>
            </a:pPr>
            <a:r>
              <a:rPr lang="en-IN" b="1" dirty="0" err="1">
                <a:solidFill>
                  <a:prstClr val="black"/>
                </a:solidFill>
                <a:latin typeface="Arial"/>
                <a:cs typeface="Arial"/>
              </a:rPr>
              <a:t>Dr.</a:t>
            </a:r>
            <a:r>
              <a:rPr lang="en-IN" b="1" dirty="0">
                <a:solidFill>
                  <a:prstClr val="black"/>
                </a:solidFill>
                <a:latin typeface="Arial"/>
                <a:cs typeface="Arial"/>
              </a:rPr>
              <a:t> </a:t>
            </a:r>
            <a:r>
              <a:rPr lang="en-IN" b="1" dirty="0" err="1">
                <a:solidFill>
                  <a:prstClr val="black"/>
                </a:solidFill>
                <a:latin typeface="Arial"/>
                <a:cs typeface="Arial"/>
              </a:rPr>
              <a:t>Sarat</a:t>
            </a:r>
            <a:r>
              <a:rPr lang="en-IN" b="1" dirty="0">
                <a:solidFill>
                  <a:prstClr val="black"/>
                </a:solidFill>
                <a:latin typeface="Arial"/>
                <a:cs typeface="Arial"/>
              </a:rPr>
              <a:t> Chandra Nayak </a:t>
            </a:r>
            <a:endParaRPr dirty="0">
              <a:solidFill>
                <a:prstClr val="black"/>
              </a:solidFill>
              <a:latin typeface="Arial"/>
              <a:cs typeface="Arial"/>
            </a:endParaRPr>
          </a:p>
        </p:txBody>
      </p:sp>
      <p:graphicFrame>
        <p:nvGraphicFramePr>
          <p:cNvPr id="39" name="object 5">
            <a:extLst>
              <a:ext uri="{FF2B5EF4-FFF2-40B4-BE49-F238E27FC236}">
                <a16:creationId xmlns:a16="http://schemas.microsoft.com/office/drawing/2014/main" id="{7BFC9C84-EF7C-48C6-B231-81170F423A31}"/>
              </a:ext>
            </a:extLst>
          </p:cNvPr>
          <p:cNvGraphicFramePr>
            <a:graphicFrameLocks noGrp="1"/>
          </p:cNvGraphicFramePr>
          <p:nvPr/>
        </p:nvGraphicFramePr>
        <p:xfrm>
          <a:off x="3319398" y="249384"/>
          <a:ext cx="6468110" cy="920750"/>
        </p:xfrm>
        <a:graphic>
          <a:graphicData uri="http://schemas.openxmlformats.org/drawingml/2006/table">
            <a:tbl>
              <a:tblPr firstRow="1" bandRow="1">
                <a:tableStyleId>{2D5ABB26-0587-4C30-8999-92F81FD0307C}</a:tableStyleId>
              </a:tblPr>
              <a:tblGrid>
                <a:gridCol w="6468110">
                  <a:extLst>
                    <a:ext uri="{9D8B030D-6E8A-4147-A177-3AD203B41FA5}">
                      <a16:colId xmlns:a16="http://schemas.microsoft.com/office/drawing/2014/main" val="20000"/>
                    </a:ext>
                  </a:extLst>
                </a:gridCol>
              </a:tblGrid>
              <a:tr h="302260">
                <a:tc>
                  <a:txBody>
                    <a:bodyPr/>
                    <a:lstStyle/>
                    <a:p>
                      <a:pPr algn="ctr">
                        <a:lnSpc>
                          <a:spcPts val="2215"/>
                        </a:lnSpc>
                      </a:pPr>
                      <a:r>
                        <a:rPr sz="2000" dirty="0">
                          <a:solidFill>
                            <a:srgbClr val="001F5F"/>
                          </a:solidFill>
                          <a:latin typeface="Arial"/>
                          <a:cs typeface="Arial"/>
                        </a:rPr>
                        <a:t>CMR</a:t>
                      </a:r>
                      <a:r>
                        <a:rPr sz="2000" spc="-20" dirty="0">
                          <a:solidFill>
                            <a:srgbClr val="001F5F"/>
                          </a:solidFill>
                          <a:latin typeface="Arial"/>
                          <a:cs typeface="Arial"/>
                        </a:rPr>
                        <a:t> </a:t>
                      </a:r>
                      <a:r>
                        <a:rPr sz="2000" dirty="0">
                          <a:solidFill>
                            <a:srgbClr val="001F5F"/>
                          </a:solidFill>
                          <a:latin typeface="Arial"/>
                          <a:cs typeface="Arial"/>
                        </a:rPr>
                        <a:t>COLLEGE</a:t>
                      </a:r>
                      <a:r>
                        <a:rPr sz="2000" spc="-40" dirty="0">
                          <a:solidFill>
                            <a:srgbClr val="001F5F"/>
                          </a:solidFill>
                          <a:latin typeface="Arial"/>
                          <a:cs typeface="Arial"/>
                        </a:rPr>
                        <a:t> </a:t>
                      </a:r>
                      <a:r>
                        <a:rPr sz="2000" dirty="0">
                          <a:solidFill>
                            <a:srgbClr val="001F5F"/>
                          </a:solidFill>
                          <a:latin typeface="Arial"/>
                          <a:cs typeface="Arial"/>
                        </a:rPr>
                        <a:t>OF</a:t>
                      </a:r>
                      <a:r>
                        <a:rPr sz="2000" spc="-20" dirty="0">
                          <a:solidFill>
                            <a:srgbClr val="001F5F"/>
                          </a:solidFill>
                          <a:latin typeface="Arial"/>
                          <a:cs typeface="Arial"/>
                        </a:rPr>
                        <a:t> </a:t>
                      </a:r>
                      <a:r>
                        <a:rPr sz="2000" dirty="0">
                          <a:solidFill>
                            <a:srgbClr val="001F5F"/>
                          </a:solidFill>
                          <a:latin typeface="Arial"/>
                          <a:cs typeface="Arial"/>
                        </a:rPr>
                        <a:t>ENGINEERING</a:t>
                      </a:r>
                      <a:r>
                        <a:rPr sz="2000" spc="-20" dirty="0">
                          <a:solidFill>
                            <a:srgbClr val="001F5F"/>
                          </a:solidFill>
                          <a:latin typeface="Arial"/>
                          <a:cs typeface="Arial"/>
                        </a:rPr>
                        <a:t> </a:t>
                      </a:r>
                      <a:r>
                        <a:rPr sz="2000" dirty="0">
                          <a:solidFill>
                            <a:srgbClr val="001F5F"/>
                          </a:solidFill>
                          <a:latin typeface="Arial"/>
                          <a:cs typeface="Arial"/>
                        </a:rPr>
                        <a:t>&amp;</a:t>
                      </a:r>
                      <a:r>
                        <a:rPr sz="2000" spc="-5" dirty="0">
                          <a:solidFill>
                            <a:srgbClr val="001F5F"/>
                          </a:solidFill>
                          <a:latin typeface="Arial"/>
                          <a:cs typeface="Arial"/>
                        </a:rPr>
                        <a:t> </a:t>
                      </a:r>
                      <a:r>
                        <a:rPr sz="2000" dirty="0">
                          <a:solidFill>
                            <a:srgbClr val="001F5F"/>
                          </a:solidFill>
                          <a:latin typeface="Arial"/>
                          <a:cs typeface="Arial"/>
                        </a:rPr>
                        <a:t>TECHNOLOGY</a:t>
                      </a:r>
                      <a:endParaRPr sz="2000">
                        <a:latin typeface="Arial"/>
                        <a:cs typeface="Arial"/>
                      </a:endParaRPr>
                    </a:p>
                  </a:txBody>
                  <a:tcPr marL="0" marR="0" marT="0" marB="0"/>
                </a:tc>
                <a:extLst>
                  <a:ext uri="{0D108BD9-81ED-4DB2-BD59-A6C34878D82A}">
                    <a16:rowId xmlns:a16="http://schemas.microsoft.com/office/drawing/2014/main" val="10000"/>
                  </a:ext>
                </a:extLst>
              </a:tr>
              <a:tr h="318135">
                <a:tc>
                  <a:txBody>
                    <a:bodyPr/>
                    <a:lstStyle/>
                    <a:p>
                      <a:pPr marL="1905" algn="ctr">
                        <a:lnSpc>
                          <a:spcPts val="2355"/>
                        </a:lnSpc>
                      </a:pPr>
                      <a:r>
                        <a:rPr sz="2000" dirty="0">
                          <a:solidFill>
                            <a:srgbClr val="001F5F"/>
                          </a:solidFill>
                          <a:latin typeface="Arial"/>
                          <a:cs typeface="Arial"/>
                        </a:rPr>
                        <a:t>Kandlakoya,</a:t>
                      </a:r>
                      <a:r>
                        <a:rPr sz="2000" spc="-30" dirty="0">
                          <a:solidFill>
                            <a:srgbClr val="001F5F"/>
                          </a:solidFill>
                          <a:latin typeface="Arial"/>
                          <a:cs typeface="Arial"/>
                        </a:rPr>
                        <a:t> </a:t>
                      </a:r>
                      <a:r>
                        <a:rPr sz="2000" dirty="0">
                          <a:solidFill>
                            <a:srgbClr val="001F5F"/>
                          </a:solidFill>
                          <a:latin typeface="Arial"/>
                          <a:cs typeface="Arial"/>
                        </a:rPr>
                        <a:t>Medchal,</a:t>
                      </a:r>
                      <a:r>
                        <a:rPr sz="2000" spc="-50" dirty="0">
                          <a:solidFill>
                            <a:srgbClr val="001F5F"/>
                          </a:solidFill>
                          <a:latin typeface="Arial"/>
                          <a:cs typeface="Arial"/>
                        </a:rPr>
                        <a:t> </a:t>
                      </a:r>
                      <a:r>
                        <a:rPr sz="2000" dirty="0">
                          <a:solidFill>
                            <a:srgbClr val="001F5F"/>
                          </a:solidFill>
                          <a:latin typeface="Arial"/>
                          <a:cs typeface="Arial"/>
                        </a:rPr>
                        <a:t>Hyderabad</a:t>
                      </a:r>
                      <a:r>
                        <a:rPr sz="2000" spc="-25" dirty="0">
                          <a:solidFill>
                            <a:srgbClr val="001F5F"/>
                          </a:solidFill>
                          <a:latin typeface="Arial"/>
                          <a:cs typeface="Arial"/>
                        </a:rPr>
                        <a:t> </a:t>
                      </a:r>
                      <a:r>
                        <a:rPr sz="2000" dirty="0">
                          <a:solidFill>
                            <a:srgbClr val="001F5F"/>
                          </a:solidFill>
                          <a:latin typeface="Arial"/>
                          <a:cs typeface="Arial"/>
                        </a:rPr>
                        <a:t>-</a:t>
                      </a:r>
                      <a:r>
                        <a:rPr sz="2000" spc="-10" dirty="0">
                          <a:solidFill>
                            <a:srgbClr val="001F5F"/>
                          </a:solidFill>
                          <a:latin typeface="Arial"/>
                          <a:cs typeface="Arial"/>
                        </a:rPr>
                        <a:t> </a:t>
                      </a:r>
                      <a:r>
                        <a:rPr sz="2000" dirty="0">
                          <a:solidFill>
                            <a:srgbClr val="001F5F"/>
                          </a:solidFill>
                          <a:latin typeface="Arial"/>
                          <a:cs typeface="Arial"/>
                        </a:rPr>
                        <a:t>501401</a:t>
                      </a:r>
                      <a:endParaRPr sz="2000">
                        <a:latin typeface="Arial"/>
                        <a:cs typeface="Arial"/>
                      </a:endParaRPr>
                    </a:p>
                  </a:txBody>
                  <a:tcPr marL="0" marR="0" marT="0" marB="0"/>
                </a:tc>
                <a:extLst>
                  <a:ext uri="{0D108BD9-81ED-4DB2-BD59-A6C34878D82A}">
                    <a16:rowId xmlns:a16="http://schemas.microsoft.com/office/drawing/2014/main" val="10001"/>
                  </a:ext>
                </a:extLst>
              </a:tr>
              <a:tr h="300355">
                <a:tc>
                  <a:txBody>
                    <a:bodyPr/>
                    <a:lstStyle/>
                    <a:p>
                      <a:pPr algn="ctr">
                        <a:lnSpc>
                          <a:spcPts val="2270"/>
                        </a:lnSpc>
                      </a:pPr>
                      <a:r>
                        <a:rPr sz="2000" dirty="0">
                          <a:solidFill>
                            <a:srgbClr val="001F5F"/>
                          </a:solidFill>
                          <a:latin typeface="Arial"/>
                          <a:cs typeface="Arial"/>
                        </a:rPr>
                        <a:t>Department</a:t>
                      </a:r>
                      <a:r>
                        <a:rPr sz="2000" spc="-45" dirty="0">
                          <a:solidFill>
                            <a:srgbClr val="001F5F"/>
                          </a:solidFill>
                          <a:latin typeface="Arial"/>
                          <a:cs typeface="Arial"/>
                        </a:rPr>
                        <a:t> </a:t>
                      </a:r>
                      <a:r>
                        <a:rPr sz="2000" dirty="0">
                          <a:solidFill>
                            <a:srgbClr val="001F5F"/>
                          </a:solidFill>
                          <a:latin typeface="Arial"/>
                          <a:cs typeface="Arial"/>
                        </a:rPr>
                        <a:t>of</a:t>
                      </a:r>
                      <a:r>
                        <a:rPr sz="2000" spc="-25" dirty="0">
                          <a:solidFill>
                            <a:srgbClr val="001F5F"/>
                          </a:solidFill>
                          <a:latin typeface="Arial"/>
                          <a:cs typeface="Arial"/>
                        </a:rPr>
                        <a:t> </a:t>
                      </a:r>
                      <a:r>
                        <a:rPr sz="2000" dirty="0">
                          <a:solidFill>
                            <a:srgbClr val="001F5F"/>
                          </a:solidFill>
                          <a:latin typeface="Arial"/>
                          <a:cs typeface="Arial"/>
                        </a:rPr>
                        <a:t>Computer</a:t>
                      </a:r>
                      <a:r>
                        <a:rPr sz="2000" spc="-40" dirty="0">
                          <a:solidFill>
                            <a:srgbClr val="001F5F"/>
                          </a:solidFill>
                          <a:latin typeface="Arial"/>
                          <a:cs typeface="Arial"/>
                        </a:rPr>
                        <a:t> </a:t>
                      </a:r>
                      <a:r>
                        <a:rPr sz="2000" dirty="0">
                          <a:solidFill>
                            <a:srgbClr val="001F5F"/>
                          </a:solidFill>
                          <a:latin typeface="Arial"/>
                          <a:cs typeface="Arial"/>
                        </a:rPr>
                        <a:t>Science</a:t>
                      </a:r>
                      <a:r>
                        <a:rPr sz="2000" spc="-20" dirty="0">
                          <a:solidFill>
                            <a:srgbClr val="001F5F"/>
                          </a:solidFill>
                          <a:latin typeface="Arial"/>
                          <a:cs typeface="Arial"/>
                        </a:rPr>
                        <a:t> </a:t>
                      </a:r>
                      <a:r>
                        <a:rPr sz="2000" dirty="0">
                          <a:solidFill>
                            <a:srgbClr val="001F5F"/>
                          </a:solidFill>
                          <a:latin typeface="Arial"/>
                          <a:cs typeface="Arial"/>
                        </a:rPr>
                        <a:t>and</a:t>
                      </a:r>
                      <a:r>
                        <a:rPr sz="2000" spc="-10" dirty="0">
                          <a:solidFill>
                            <a:srgbClr val="001F5F"/>
                          </a:solidFill>
                          <a:latin typeface="Arial"/>
                          <a:cs typeface="Arial"/>
                        </a:rPr>
                        <a:t> </a:t>
                      </a:r>
                      <a:r>
                        <a:rPr sz="2000" dirty="0">
                          <a:solidFill>
                            <a:srgbClr val="001F5F"/>
                          </a:solidFill>
                          <a:latin typeface="Arial"/>
                          <a:cs typeface="Arial"/>
                        </a:rPr>
                        <a:t>Engineering</a:t>
                      </a:r>
                      <a:endParaRPr sz="2000">
                        <a:latin typeface="Arial"/>
                        <a:cs typeface="Arial"/>
                      </a:endParaRPr>
                    </a:p>
                  </a:txBody>
                  <a:tcPr marL="0" marR="0" marT="0" marB="0"/>
                </a:tc>
                <a:extLst>
                  <a:ext uri="{0D108BD9-81ED-4DB2-BD59-A6C34878D82A}">
                    <a16:rowId xmlns:a16="http://schemas.microsoft.com/office/drawing/2014/main" val="10002"/>
                  </a:ext>
                </a:extLst>
              </a:tr>
            </a:tbl>
          </a:graphicData>
        </a:graphic>
      </p:graphicFrame>
      <p:pic>
        <p:nvPicPr>
          <p:cNvPr id="40" name="object 6">
            <a:extLst>
              <a:ext uri="{FF2B5EF4-FFF2-40B4-BE49-F238E27FC236}">
                <a16:creationId xmlns:a16="http://schemas.microsoft.com/office/drawing/2014/main" id="{BBAE9667-24A1-4BC8-975A-B9ECA12D6203}"/>
              </a:ext>
            </a:extLst>
          </p:cNvPr>
          <p:cNvPicPr/>
          <p:nvPr/>
        </p:nvPicPr>
        <p:blipFill>
          <a:blip r:embed="rId5" cstate="print"/>
          <a:stretch>
            <a:fillRect/>
          </a:stretch>
        </p:blipFill>
        <p:spPr>
          <a:xfrm>
            <a:off x="2010439" y="252046"/>
            <a:ext cx="1084520" cy="1090246"/>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0000"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78A97D3B-CE50-4EE0-9B9A-03D2110A3800}"/>
              </a:ext>
            </a:extLst>
          </p:cNvPr>
          <p:cNvSpPr>
            <a:spLocks noGrp="1"/>
          </p:cNvSpPr>
          <p:nvPr>
            <p:ph type="title"/>
          </p:nvPr>
        </p:nvSpPr>
        <p:spPr>
          <a:xfrm>
            <a:off x="525718" y="1114691"/>
            <a:ext cx="5512288" cy="1880555"/>
          </a:xfrm>
        </p:spPr>
        <p:txBody>
          <a:bodyPr anchor="t">
            <a:normAutofit/>
          </a:bodyPr>
          <a:lstStyle/>
          <a:p>
            <a:r>
              <a:rPr lang="en-US" dirty="0"/>
              <a:t>DATA SET COLLECTION</a:t>
            </a:r>
          </a:p>
        </p:txBody>
      </p:sp>
      <p:sp>
        <p:nvSpPr>
          <p:cNvPr id="73" name="Freeform: Shape 72">
            <a:extLst>
              <a:ext uri="{FF2B5EF4-FFF2-40B4-BE49-F238E27FC236}">
                <a16:creationId xmlns:a16="http://schemas.microsoft.com/office/drawing/2014/main" id="{E9BFB270-A887-4B62-B243-50F92509AD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75" name="Graphic 78">
            <a:extLst>
              <a:ext uri="{FF2B5EF4-FFF2-40B4-BE49-F238E27FC236}">
                <a16:creationId xmlns:a16="http://schemas.microsoft.com/office/drawing/2014/main" id="{2EDC2578-BDB0-4118-975D-CFCE02823D4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63724" y="776109"/>
            <a:ext cx="972241" cy="45718"/>
            <a:chOff x="4886325" y="3371754"/>
            <a:chExt cx="2418492" cy="113728"/>
          </a:xfrm>
          <a:solidFill>
            <a:schemeClr val="accent1"/>
          </a:solidFill>
        </p:grpSpPr>
        <p:sp>
          <p:nvSpPr>
            <p:cNvPr id="76" name="Graphic 78">
              <a:extLst>
                <a:ext uri="{FF2B5EF4-FFF2-40B4-BE49-F238E27FC236}">
                  <a16:creationId xmlns:a16="http://schemas.microsoft.com/office/drawing/2014/main" id="{FB6536F0-4A9C-46C9-96E9-22CBB33E6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77" name="Graphic 78">
              <a:extLst>
                <a:ext uri="{FF2B5EF4-FFF2-40B4-BE49-F238E27FC236}">
                  <a16:creationId xmlns:a16="http://schemas.microsoft.com/office/drawing/2014/main" id="{DFD6A33A-F889-42D7-ADC2-DD9B88DF060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78" name="Graphic 78">
                <a:extLst>
                  <a:ext uri="{FF2B5EF4-FFF2-40B4-BE49-F238E27FC236}">
                    <a16:creationId xmlns:a16="http://schemas.microsoft.com/office/drawing/2014/main" id="{C375AFD7-9E86-4D19-B86E-C936D33B0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79" name="Graphic 78">
                <a:extLst>
                  <a:ext uri="{FF2B5EF4-FFF2-40B4-BE49-F238E27FC236}">
                    <a16:creationId xmlns:a16="http://schemas.microsoft.com/office/drawing/2014/main" id="{4102C78E-31A2-4DB3-8790-415EB0B48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80" name="Graphic 78">
                <a:extLst>
                  <a:ext uri="{FF2B5EF4-FFF2-40B4-BE49-F238E27FC236}">
                    <a16:creationId xmlns:a16="http://schemas.microsoft.com/office/drawing/2014/main" id="{4F3E144D-8167-438A-B67F-50F5D9C0C3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81" name="Graphic 78">
                <a:extLst>
                  <a:ext uri="{FF2B5EF4-FFF2-40B4-BE49-F238E27FC236}">
                    <a16:creationId xmlns:a16="http://schemas.microsoft.com/office/drawing/2014/main" id="{4BE2135F-02C1-449F-B195-232E9AFDD6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026" name="Picture 2" descr="Using a Keras Long Short-Term Memory (LSTM) Model to Predict Stock Prices -  KDnuggets">
            <a:extLst>
              <a:ext uri="{FF2B5EF4-FFF2-40B4-BE49-F238E27FC236}">
                <a16:creationId xmlns:a16="http://schemas.microsoft.com/office/drawing/2014/main" id="{DC9A12F7-8654-4F54-A3D1-B41E31AE728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81" t="652" r="50000" b="-650"/>
          <a:stretch/>
        </p:blipFill>
        <p:spPr bwMode="auto">
          <a:xfrm>
            <a:off x="221971" y="2762377"/>
            <a:ext cx="5512288" cy="298093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C6665C4-839C-4723-A010-FAA907B4FFC9}"/>
              </a:ext>
            </a:extLst>
          </p:cNvPr>
          <p:cNvSpPr>
            <a:spLocks noGrp="1"/>
          </p:cNvSpPr>
          <p:nvPr>
            <p:ph idx="1"/>
          </p:nvPr>
        </p:nvSpPr>
        <p:spPr>
          <a:xfrm>
            <a:off x="6444040" y="1114691"/>
            <a:ext cx="4159233" cy="5145901"/>
          </a:xfrm>
        </p:spPr>
        <p:txBody>
          <a:bodyPr vert="horz" lIns="91440" tIns="45720" rIns="91440" bIns="45720" rtlCol="0">
            <a:normAutofit/>
          </a:bodyPr>
          <a:lstStyle/>
          <a:p>
            <a:r>
              <a:rPr lang="en-US">
                <a:ea typeface="+mn-lt"/>
                <a:cs typeface="+mn-lt"/>
              </a:rPr>
              <a:t>NSE (National Stock Exchange of India)</a:t>
            </a:r>
          </a:p>
          <a:p>
            <a:r>
              <a:rPr lang="en-US">
                <a:ea typeface="+mn-lt"/>
                <a:cs typeface="+mn-lt"/>
              </a:rPr>
              <a:t>BSE (Bombay Stock Exchange)</a:t>
            </a:r>
            <a:endParaRPr lang="en-US"/>
          </a:p>
          <a:p>
            <a:r>
              <a:rPr lang="en-US">
                <a:ea typeface="+mn-lt"/>
                <a:cs typeface="+mn-lt"/>
              </a:rPr>
              <a:t>NYSE (New York Stock Exchange)</a:t>
            </a:r>
            <a:endParaRPr lang="en-US"/>
          </a:p>
          <a:p>
            <a:r>
              <a:rPr lang="en-US">
                <a:ea typeface="+mn-lt"/>
                <a:cs typeface="+mn-lt"/>
              </a:rPr>
              <a:t>Money Control</a:t>
            </a:r>
          </a:p>
          <a:p>
            <a:r>
              <a:rPr lang="en-US">
                <a:ea typeface="+mn-lt"/>
                <a:cs typeface="+mn-lt"/>
              </a:rPr>
              <a:t>Google Stock Prices</a:t>
            </a:r>
            <a:endParaRPr lang="en-US"/>
          </a:p>
          <a:p>
            <a:r>
              <a:rPr lang="en-US">
                <a:ea typeface="+mn-lt"/>
                <a:cs typeface="+mn-lt"/>
              </a:rPr>
              <a:t>Yahoo</a:t>
            </a:r>
            <a:endParaRPr lang="en-US"/>
          </a:p>
          <a:p>
            <a:r>
              <a:rPr lang="en-US">
                <a:ea typeface="+mn-lt"/>
                <a:cs typeface="+mn-lt"/>
              </a:rPr>
              <a:t>China’s Shanghai and Shenzhen stock markets</a:t>
            </a:r>
            <a:endParaRPr lang="en-US"/>
          </a:p>
        </p:txBody>
      </p:sp>
      <p:sp>
        <p:nvSpPr>
          <p:cNvPr id="83" name="Freeform: Shape 82">
            <a:extLst>
              <a:ext uri="{FF2B5EF4-FFF2-40B4-BE49-F238E27FC236}">
                <a16:creationId xmlns:a16="http://schemas.microsoft.com/office/drawing/2014/main" id="{E1BEDD21-8CC9-4E04-B8CF-CE59786DF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915833"/>
            <a:ext cx="2438970" cy="942167"/>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85" name="Group 84">
            <a:extLst>
              <a:ext uri="{FF2B5EF4-FFF2-40B4-BE49-F238E27FC236}">
                <a16:creationId xmlns:a16="http://schemas.microsoft.com/office/drawing/2014/main" id="{3B108AF4-088E-4064-B983-46D04AE2E2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9771377" y="5278254"/>
            <a:ext cx="623078" cy="1834221"/>
            <a:chOff x="10948005" y="3272152"/>
            <a:chExt cx="623078" cy="1834221"/>
          </a:xfrm>
          <a:solidFill>
            <a:schemeClr val="accent1">
              <a:lumMod val="60000"/>
              <a:lumOff val="40000"/>
            </a:schemeClr>
          </a:solidFill>
        </p:grpSpPr>
        <p:sp>
          <p:nvSpPr>
            <p:cNvPr id="86" name="Freeform: Shape 85">
              <a:extLst>
                <a:ext uri="{FF2B5EF4-FFF2-40B4-BE49-F238E27FC236}">
                  <a16:creationId xmlns:a16="http://schemas.microsoft.com/office/drawing/2014/main" id="{B0072F45-87A5-41AF-8A5F-AA1169606F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87" name="Freeform: Shape 86">
              <a:extLst>
                <a:ext uri="{FF2B5EF4-FFF2-40B4-BE49-F238E27FC236}">
                  <a16:creationId xmlns:a16="http://schemas.microsoft.com/office/drawing/2014/main" id="{39543D5C-6314-4A56-96D8-66138F7AD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88" name="Freeform: Shape 87">
              <a:extLst>
                <a:ext uri="{FF2B5EF4-FFF2-40B4-BE49-F238E27FC236}">
                  <a16:creationId xmlns:a16="http://schemas.microsoft.com/office/drawing/2014/main" id="{43B17B08-2B11-4A2F-9E2C-DE23C72503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38962" y="5013367"/>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89" name="Graphic 12">
              <a:extLst>
                <a:ext uri="{FF2B5EF4-FFF2-40B4-BE49-F238E27FC236}">
                  <a16:creationId xmlns:a16="http://schemas.microsoft.com/office/drawing/2014/main" id="{1C07DBD2-276A-4A72-BF25-6FB2FCD05A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90" name="Graphic 15">
              <a:extLst>
                <a:ext uri="{FF2B5EF4-FFF2-40B4-BE49-F238E27FC236}">
                  <a16:creationId xmlns:a16="http://schemas.microsoft.com/office/drawing/2014/main" id="{C354B108-DB71-4484-8743-68C8D50307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56574" y="4484929"/>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1" name="Graphic 15">
              <a:extLst>
                <a:ext uri="{FF2B5EF4-FFF2-40B4-BE49-F238E27FC236}">
                  <a16:creationId xmlns:a16="http://schemas.microsoft.com/office/drawing/2014/main" id="{C50B8508-ED23-4F52-B6D0-18C4EFC54E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37C296D5-FE18-49F2-BECF-3BBFD7834B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98165" y="4772395"/>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2B9590FA-38E0-4B7B-BE57-BE5A9AA5C581}"/>
              </a:ext>
            </a:extLst>
          </p:cNvPr>
          <p:cNvSpPr txBox="1"/>
          <p:nvPr/>
        </p:nvSpPr>
        <p:spPr>
          <a:xfrm>
            <a:off x="1851312" y="6011701"/>
            <a:ext cx="2321469" cy="369332"/>
          </a:xfrm>
          <a:prstGeom prst="rect">
            <a:avLst/>
          </a:prstGeom>
          <a:noFill/>
        </p:spPr>
        <p:txBody>
          <a:bodyPr wrap="none" rtlCol="0">
            <a:spAutoFit/>
          </a:bodyPr>
          <a:lstStyle/>
          <a:p>
            <a:r>
              <a:rPr lang="en-US" dirty="0"/>
              <a:t>Fig: Sample data set</a:t>
            </a:r>
            <a:endParaRPr lang="en-IN" dirty="0"/>
          </a:p>
        </p:txBody>
      </p:sp>
    </p:spTree>
    <p:extLst>
      <p:ext uri="{BB962C8B-B14F-4D97-AF65-F5344CB8AC3E}">
        <p14:creationId xmlns:p14="http://schemas.microsoft.com/office/powerpoint/2010/main" val="11728308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98"/>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37" name="Freeform: Shape 36">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FABA90E-4995-4034-AB4F-A391E01CB26C}"/>
              </a:ext>
            </a:extLst>
          </p:cNvPr>
          <p:cNvSpPr>
            <a:spLocks noGrp="1"/>
          </p:cNvSpPr>
          <p:nvPr>
            <p:ph type="title"/>
          </p:nvPr>
        </p:nvSpPr>
        <p:spPr>
          <a:xfrm>
            <a:off x="525717" y="787068"/>
            <a:ext cx="10077557" cy="1325563"/>
          </a:xfrm>
        </p:spPr>
        <p:txBody>
          <a:bodyPr>
            <a:normAutofit/>
          </a:bodyPr>
          <a:lstStyle/>
          <a:p>
            <a:r>
              <a:rPr lang="en-US"/>
              <a:t>PROCESS</a:t>
            </a:r>
          </a:p>
        </p:txBody>
      </p:sp>
      <p:grpSp>
        <p:nvGrpSpPr>
          <p:cNvPr id="39" name="Graphic 78">
            <a:extLst>
              <a:ext uri="{FF2B5EF4-FFF2-40B4-BE49-F238E27FC236}">
                <a16:creationId xmlns:a16="http://schemas.microsoft.com/office/drawing/2014/main" id="{C13D619A-1417-41F6-AB84-3DA81D94BD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2345718"/>
            <a:ext cx="972241" cy="45718"/>
            <a:chOff x="4886325" y="3371754"/>
            <a:chExt cx="2418492" cy="113728"/>
          </a:xfrm>
          <a:solidFill>
            <a:schemeClr val="accent1"/>
          </a:solidFill>
        </p:grpSpPr>
        <p:sp>
          <p:nvSpPr>
            <p:cNvPr id="40" name="Graphic 78">
              <a:extLst>
                <a:ext uri="{FF2B5EF4-FFF2-40B4-BE49-F238E27FC236}">
                  <a16:creationId xmlns:a16="http://schemas.microsoft.com/office/drawing/2014/main" id="{ABA075C2-6990-484C-907A-08DB4DF5A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41" name="Graphic 78">
              <a:extLst>
                <a:ext uri="{FF2B5EF4-FFF2-40B4-BE49-F238E27FC236}">
                  <a16:creationId xmlns:a16="http://schemas.microsoft.com/office/drawing/2014/main" id="{EC9D29F2-21D6-461F-8BD7-533101D86CE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42" name="Graphic 78">
                <a:extLst>
                  <a:ext uri="{FF2B5EF4-FFF2-40B4-BE49-F238E27FC236}">
                    <a16:creationId xmlns:a16="http://schemas.microsoft.com/office/drawing/2014/main" id="{F1CB2E23-919F-4FDA-9880-7AEF61BF3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3" name="Graphic 78">
                <a:extLst>
                  <a:ext uri="{FF2B5EF4-FFF2-40B4-BE49-F238E27FC236}">
                    <a16:creationId xmlns:a16="http://schemas.microsoft.com/office/drawing/2014/main" id="{2BBC6B41-7E8B-40C0-8289-6918BCA68F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4" name="Graphic 78">
                <a:extLst>
                  <a:ext uri="{FF2B5EF4-FFF2-40B4-BE49-F238E27FC236}">
                    <a16:creationId xmlns:a16="http://schemas.microsoft.com/office/drawing/2014/main" id="{67E04027-1EC8-4CBE-A4D2-F09F6AF0E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5" name="Graphic 78">
                <a:extLst>
                  <a:ext uri="{FF2B5EF4-FFF2-40B4-BE49-F238E27FC236}">
                    <a16:creationId xmlns:a16="http://schemas.microsoft.com/office/drawing/2014/main" id="{5EC8762A-B2EC-4710-9F10-B93BE2075E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47" name="Freeform: Shape 46">
            <a:extLst>
              <a:ext uri="{FF2B5EF4-FFF2-40B4-BE49-F238E27FC236}">
                <a16:creationId xmlns:a16="http://schemas.microsoft.com/office/drawing/2014/main" id="{D5B4F0F5-BE58-4EC0-B650-A71A07437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9" name="Group 48">
            <a:extLst>
              <a:ext uri="{FF2B5EF4-FFF2-40B4-BE49-F238E27FC236}">
                <a16:creationId xmlns:a16="http://schemas.microsoft.com/office/drawing/2014/main" id="{E700C1F5-B637-45FE-96CC-270D263A597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50" name="Freeform: Shape 49">
              <a:extLst>
                <a:ext uri="{FF2B5EF4-FFF2-40B4-BE49-F238E27FC236}">
                  <a16:creationId xmlns:a16="http://schemas.microsoft.com/office/drawing/2014/main" id="{83DA22C9-3830-4323-9087-6D7C1E6AA3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1" name="Freeform: Shape 50">
              <a:extLst>
                <a:ext uri="{FF2B5EF4-FFF2-40B4-BE49-F238E27FC236}">
                  <a16:creationId xmlns:a16="http://schemas.microsoft.com/office/drawing/2014/main" id="{A5AC4DA9-FD16-4055-8D2D-95D615C03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2" name="Freeform: Shape 51">
              <a:extLst>
                <a:ext uri="{FF2B5EF4-FFF2-40B4-BE49-F238E27FC236}">
                  <a16:creationId xmlns:a16="http://schemas.microsoft.com/office/drawing/2014/main" id="{8BA7D58E-9AB5-4B54-A635-2E86BEC7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3" name="Graphic 12">
              <a:extLst>
                <a:ext uri="{FF2B5EF4-FFF2-40B4-BE49-F238E27FC236}">
                  <a16:creationId xmlns:a16="http://schemas.microsoft.com/office/drawing/2014/main" id="{B7D72779-BBD2-4D64-B6B1-E052E227EB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4" name="Graphic 15">
              <a:extLst>
                <a:ext uri="{FF2B5EF4-FFF2-40B4-BE49-F238E27FC236}">
                  <a16:creationId xmlns:a16="http://schemas.microsoft.com/office/drawing/2014/main" id="{569BD34C-BFEF-4FB1-A094-2D9E687CD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5" name="Graphic 15">
              <a:extLst>
                <a:ext uri="{FF2B5EF4-FFF2-40B4-BE49-F238E27FC236}">
                  <a16:creationId xmlns:a16="http://schemas.microsoft.com/office/drawing/2014/main" id="{DC258A66-ED52-4FA3-96CE-7932E91F5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BEC6A48C-21EF-4485-9836-044550003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5" name="Content Placeholder 2">
            <a:extLst>
              <a:ext uri="{FF2B5EF4-FFF2-40B4-BE49-F238E27FC236}">
                <a16:creationId xmlns:a16="http://schemas.microsoft.com/office/drawing/2014/main" id="{D8D6BE83-6BD7-441B-8198-93002835977F}"/>
              </a:ext>
            </a:extLst>
          </p:cNvPr>
          <p:cNvGraphicFramePr>
            <a:graphicFrameLocks noGrp="1"/>
          </p:cNvGraphicFramePr>
          <p:nvPr>
            <p:ph idx="1"/>
            <p:extLst>
              <p:ext uri="{D42A27DB-BD31-4B8C-83A1-F6EECF244321}">
                <p14:modId xmlns:p14="http://schemas.microsoft.com/office/powerpoint/2010/main" val="1096098126"/>
              </p:ext>
            </p:extLst>
          </p:nvPr>
        </p:nvGraphicFramePr>
        <p:xfrm>
          <a:off x="525463" y="2522538"/>
          <a:ext cx="10077450" cy="3548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832882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2" name="Group 11">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3" name="Freeform: Shape 12">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Freeform: Shape 14">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Freeform: Shape 20">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3"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4"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5"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6"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9"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1" name="Rectangle 30">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7EDD4662-B894-414D-8EEE-A9A6D972CB22}"/>
              </a:ext>
            </a:extLst>
          </p:cNvPr>
          <p:cNvSpPr>
            <a:spLocks noGrp="1"/>
          </p:cNvSpPr>
          <p:nvPr>
            <p:ph type="title"/>
          </p:nvPr>
        </p:nvSpPr>
        <p:spPr>
          <a:xfrm>
            <a:off x="530352" y="555615"/>
            <a:ext cx="4896536" cy="2545094"/>
          </a:xfrm>
        </p:spPr>
        <p:txBody>
          <a:bodyPr vert="horz" lIns="91440" tIns="45720" rIns="91440" bIns="45720" rtlCol="0" anchor="b">
            <a:normAutofit/>
          </a:bodyPr>
          <a:lstStyle/>
          <a:p>
            <a:r>
              <a:rPr lang="en-US" sz="4000" dirty="0"/>
              <a:t>REFERENCES</a:t>
            </a:r>
          </a:p>
        </p:txBody>
      </p:sp>
      <p:sp>
        <p:nvSpPr>
          <p:cNvPr id="33" name="Freeform: Shape 32">
            <a:extLst>
              <a:ext uri="{FF2B5EF4-FFF2-40B4-BE49-F238E27FC236}">
                <a16:creationId xmlns:a16="http://schemas.microsoft.com/office/drawing/2014/main" id="{8972B65B-8AFA-4B5C-BFC6-E443F37775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839951" cy="1423657"/>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1">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5" name="Graphic 78">
            <a:extLst>
              <a:ext uri="{FF2B5EF4-FFF2-40B4-BE49-F238E27FC236}">
                <a16:creationId xmlns:a16="http://schemas.microsoft.com/office/drawing/2014/main" id="{8B32F32D-2578-47BA-A8C8-B9CC3F8A09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6" name="Graphic 78">
              <a:extLst>
                <a:ext uri="{FF2B5EF4-FFF2-40B4-BE49-F238E27FC236}">
                  <a16:creationId xmlns:a16="http://schemas.microsoft.com/office/drawing/2014/main" id="{FE39C5A6-D000-4F68-8942-DD0D6D6F83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7" name="Graphic 78">
              <a:extLst>
                <a:ext uri="{FF2B5EF4-FFF2-40B4-BE49-F238E27FC236}">
                  <a16:creationId xmlns:a16="http://schemas.microsoft.com/office/drawing/2014/main" id="{E89890B6-1232-480B-A1E4-4EE4897F644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8" name="Graphic 78">
                <a:extLst>
                  <a:ext uri="{FF2B5EF4-FFF2-40B4-BE49-F238E27FC236}">
                    <a16:creationId xmlns:a16="http://schemas.microsoft.com/office/drawing/2014/main" id="{AA2A92B4-DD5E-4659-876C-CEF27D8A33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CB3716F9-57FA-4E55-B926-D141DFDE7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6E65CA48-F624-4AAA-B08C-4D030E798B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1" name="Graphic 78">
                <a:extLst>
                  <a:ext uri="{FF2B5EF4-FFF2-40B4-BE49-F238E27FC236}">
                    <a16:creationId xmlns:a16="http://schemas.microsoft.com/office/drawing/2014/main" id="{5AB96607-3A57-4F71-87E5-C0D546FEB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7" name="Graphic 6" descr="Books">
            <a:extLst>
              <a:ext uri="{FF2B5EF4-FFF2-40B4-BE49-F238E27FC236}">
                <a16:creationId xmlns:a16="http://schemas.microsoft.com/office/drawing/2014/main" id="{A9DB75D9-8C2F-44C5-8E72-53F6993B592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74872" y="555615"/>
            <a:ext cx="5677184" cy="5677184"/>
          </a:xfrm>
          <a:prstGeom prst="rect">
            <a:avLst/>
          </a:prstGeom>
        </p:spPr>
      </p:pic>
      <p:sp>
        <p:nvSpPr>
          <p:cNvPr id="43" name="Freeform: Shape 42">
            <a:extLst>
              <a:ext uri="{FF2B5EF4-FFF2-40B4-BE49-F238E27FC236}">
                <a16:creationId xmlns:a16="http://schemas.microsoft.com/office/drawing/2014/main" id="{286E5E1D-FD49-448F-83C8-E06466BE5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899042" y="5608708"/>
            <a:ext cx="4292956" cy="1249292"/>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5" name="Group 44">
            <a:extLst>
              <a:ext uri="{FF2B5EF4-FFF2-40B4-BE49-F238E27FC236}">
                <a16:creationId xmlns:a16="http://schemas.microsoft.com/office/drawing/2014/main" id="{D82E7BA0-A7BA-4C61-9D6F-5345A54056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447993" y="5742897"/>
            <a:ext cx="886141" cy="802496"/>
            <a:chOff x="10948005" y="3272152"/>
            <a:chExt cx="868640" cy="786648"/>
          </a:xfrm>
          <a:solidFill>
            <a:schemeClr val="accent6"/>
          </a:solidFill>
        </p:grpSpPr>
        <p:sp>
          <p:nvSpPr>
            <p:cNvPr id="46" name="Freeform: Shape 45">
              <a:extLst>
                <a:ext uri="{FF2B5EF4-FFF2-40B4-BE49-F238E27FC236}">
                  <a16:creationId xmlns:a16="http://schemas.microsoft.com/office/drawing/2014/main" id="{B5369E81-3115-4284-995E-F753EB421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7" name="Freeform: Shape 46">
              <a:extLst>
                <a:ext uri="{FF2B5EF4-FFF2-40B4-BE49-F238E27FC236}">
                  <a16:creationId xmlns:a16="http://schemas.microsoft.com/office/drawing/2014/main" id="{44729589-1C6A-4995-83DB-3C8AC2B8DE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8" name="Freeform: Shape 47">
              <a:extLst>
                <a:ext uri="{FF2B5EF4-FFF2-40B4-BE49-F238E27FC236}">
                  <a16:creationId xmlns:a16="http://schemas.microsoft.com/office/drawing/2014/main" id="{7A966D0D-0B99-4534-8150-ECA25F804A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9" name="Graphic 12">
              <a:extLst>
                <a:ext uri="{FF2B5EF4-FFF2-40B4-BE49-F238E27FC236}">
                  <a16:creationId xmlns:a16="http://schemas.microsoft.com/office/drawing/2014/main" id="{7DC8EDF8-9492-4A6B-8050-A6B44F11B5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0" name="Graphic 15">
              <a:extLst>
                <a:ext uri="{FF2B5EF4-FFF2-40B4-BE49-F238E27FC236}">
                  <a16:creationId xmlns:a16="http://schemas.microsoft.com/office/drawing/2014/main" id="{13B4EDF3-5414-4F6E-8824-4FDC7BFD5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1" name="Graphic 15">
              <a:extLst>
                <a:ext uri="{FF2B5EF4-FFF2-40B4-BE49-F238E27FC236}">
                  <a16:creationId xmlns:a16="http://schemas.microsoft.com/office/drawing/2014/main" id="{6CE204CE-5738-4712-8E02-CF746C010F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D2369023-4235-4E1E-A424-EA0EA83DEB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Box 3">
            <a:extLst>
              <a:ext uri="{FF2B5EF4-FFF2-40B4-BE49-F238E27FC236}">
                <a16:creationId xmlns:a16="http://schemas.microsoft.com/office/drawing/2014/main" id="{94AC9502-8EEC-4661-BFE9-44B2A92A01A9}"/>
              </a:ext>
            </a:extLst>
          </p:cNvPr>
          <p:cNvSpPr txBox="1"/>
          <p:nvPr/>
        </p:nvSpPr>
        <p:spPr>
          <a:xfrm>
            <a:off x="452339" y="3771496"/>
            <a:ext cx="5643661" cy="923330"/>
          </a:xfrm>
          <a:prstGeom prst="rect">
            <a:avLst/>
          </a:prstGeom>
          <a:noFill/>
        </p:spPr>
        <p:txBody>
          <a:bodyPr wrap="none" rtlCol="0">
            <a:spAutoFit/>
          </a:bodyPr>
          <a:lstStyle/>
          <a:p>
            <a:r>
              <a:rPr lang="en-IN" dirty="0"/>
              <a:t>IEEE RESEARCH</a:t>
            </a:r>
            <a:endParaRPr lang="en-IN" dirty="0">
              <a:hlinkClick r:id="rId4">
                <a:extLst>
                  <a:ext uri="{A12FA001-AC4F-418D-AE19-62706E023703}">
                    <ahyp:hlinkClr xmlns:ahyp="http://schemas.microsoft.com/office/drawing/2018/hyperlinkcolor" val="tx"/>
                  </a:ext>
                </a:extLst>
              </a:hlinkClick>
            </a:endParaRPr>
          </a:p>
          <a:p>
            <a:endParaRPr lang="en-IN" dirty="0">
              <a:hlinkClick r:id="rId4">
                <a:extLst>
                  <a:ext uri="{A12FA001-AC4F-418D-AE19-62706E023703}">
                    <ahyp:hlinkClr xmlns:ahyp="http://schemas.microsoft.com/office/drawing/2018/hyperlinkcolor" val="tx"/>
                  </a:ext>
                </a:extLst>
              </a:hlinkClick>
            </a:endParaRPr>
          </a:p>
          <a:p>
            <a:r>
              <a:rPr lang="en-IN" dirty="0">
                <a:solidFill>
                  <a:srgbClr val="3F60BF"/>
                </a:solidFill>
                <a:hlinkClick r:id="rId4">
                  <a:extLst>
                    <a:ext uri="{A12FA001-AC4F-418D-AE19-62706E023703}">
                      <ahyp:hlinkClr xmlns:ahyp="http://schemas.microsoft.com/office/drawing/2018/hyperlinkcolor" val="tx"/>
                    </a:ext>
                  </a:extLst>
                </a:hlinkClick>
              </a:rPr>
              <a:t>https://sci-hub.ee/10.1109/aiam48774.2019.00113</a:t>
            </a:r>
            <a:r>
              <a:rPr lang="en-IN" dirty="0"/>
              <a:t> </a:t>
            </a:r>
          </a:p>
        </p:txBody>
      </p:sp>
    </p:spTree>
    <p:extLst>
      <p:ext uri="{BB962C8B-B14F-4D97-AF65-F5344CB8AC3E}">
        <p14:creationId xmlns:p14="http://schemas.microsoft.com/office/powerpoint/2010/main" val="38150631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00092C70-75C8-4514-85D0-574C5C8BD310}"/>
              </a:ext>
            </a:extLst>
          </p:cNvPr>
          <p:cNvSpPr>
            <a:spLocks noGrp="1"/>
          </p:cNvSpPr>
          <p:nvPr>
            <p:ph type="title"/>
          </p:nvPr>
        </p:nvSpPr>
        <p:spPr>
          <a:xfrm>
            <a:off x="2314145" y="1524000"/>
            <a:ext cx="3781856" cy="4359964"/>
          </a:xfrm>
        </p:spPr>
        <p:txBody>
          <a:bodyPr anchor="t">
            <a:normAutofit/>
          </a:bodyPr>
          <a:lstStyle/>
          <a:p>
            <a:r>
              <a:rPr lang="en-US" dirty="0"/>
              <a:t>THANK YOU</a:t>
            </a:r>
            <a:endParaRPr lang="en-IN" dirty="0"/>
          </a:p>
        </p:txBody>
      </p:sp>
      <p:sp>
        <p:nvSpPr>
          <p:cNvPr id="10" name="Freeform: Shape 9">
            <a:extLst>
              <a:ext uri="{FF2B5EF4-FFF2-40B4-BE49-F238E27FC236}">
                <a16:creationId xmlns:a16="http://schemas.microsoft.com/office/drawing/2014/main" id="{A707F4F1-79FE-4E99-AF42-242AC08A35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864840" cy="6858001"/>
          </a:xfrm>
          <a:custGeom>
            <a:avLst/>
            <a:gdLst>
              <a:gd name="connsiteX0" fmla="*/ 0 w 888736"/>
              <a:gd name="connsiteY0" fmla="*/ 0 h 2458832"/>
              <a:gd name="connsiteX1" fmla="*/ 177394 w 888736"/>
              <a:gd name="connsiteY1" fmla="*/ 125361 h 2458832"/>
              <a:gd name="connsiteX2" fmla="*/ 881856 w 888736"/>
              <a:gd name="connsiteY2" fmla="*/ 1189003 h 2458832"/>
              <a:gd name="connsiteX3" fmla="*/ 691256 w 888736"/>
              <a:gd name="connsiteY3" fmla="*/ 1628147 h 2458832"/>
              <a:gd name="connsiteX4" fmla="*/ 118397 w 888736"/>
              <a:gd name="connsiteY4" fmla="*/ 2331723 h 2458832"/>
              <a:gd name="connsiteX5" fmla="*/ 0 w 888736"/>
              <a:gd name="connsiteY5" fmla="*/ 2458832 h 2458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8736" h="2458832">
                <a:moveTo>
                  <a:pt x="0" y="0"/>
                </a:moveTo>
                <a:lnTo>
                  <a:pt x="177394" y="125361"/>
                </a:lnTo>
                <a:cubicBezTo>
                  <a:pt x="548898" y="378359"/>
                  <a:pt x="946091" y="744358"/>
                  <a:pt x="881856" y="1189003"/>
                </a:cubicBezTo>
                <a:cubicBezTo>
                  <a:pt x="858787" y="1347884"/>
                  <a:pt x="777253" y="1491554"/>
                  <a:pt x="691256" y="1628147"/>
                </a:cubicBezTo>
                <a:cubicBezTo>
                  <a:pt x="609261" y="1758448"/>
                  <a:pt x="399047" y="2022344"/>
                  <a:pt x="118397" y="2331723"/>
                </a:cubicBezTo>
                <a:lnTo>
                  <a:pt x="0" y="2458832"/>
                </a:lnTo>
                <a:close/>
              </a:path>
            </a:pathLst>
          </a:custGeom>
          <a:solidFill>
            <a:schemeClr val="accent6">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4" name="Graphic 78">
            <a:extLst>
              <a:ext uri="{FF2B5EF4-FFF2-40B4-BE49-F238E27FC236}">
                <a16:creationId xmlns:a16="http://schemas.microsoft.com/office/drawing/2014/main" id="{C5035748-E666-464D-B95F-ED81463468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42299" y="1617538"/>
            <a:ext cx="972241" cy="45718"/>
            <a:chOff x="4886325" y="3371754"/>
            <a:chExt cx="2418492" cy="113728"/>
          </a:xfrm>
          <a:solidFill>
            <a:schemeClr val="accent1"/>
          </a:solidFill>
        </p:grpSpPr>
        <p:sp>
          <p:nvSpPr>
            <p:cNvPr id="13" name="Graphic 78">
              <a:extLst>
                <a:ext uri="{FF2B5EF4-FFF2-40B4-BE49-F238E27FC236}">
                  <a16:creationId xmlns:a16="http://schemas.microsoft.com/office/drawing/2014/main" id="{4D85EFE8-5037-4E99-8D29-64B5CE9D2C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4" name="Graphic 78">
              <a:extLst>
                <a:ext uri="{FF2B5EF4-FFF2-40B4-BE49-F238E27FC236}">
                  <a16:creationId xmlns:a16="http://schemas.microsoft.com/office/drawing/2014/main" id="{9FD653C8-CB16-40C0-BA61-6FA0587D7A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5" name="Graphic 78">
                <a:extLst>
                  <a:ext uri="{FF2B5EF4-FFF2-40B4-BE49-F238E27FC236}">
                    <a16:creationId xmlns:a16="http://schemas.microsoft.com/office/drawing/2014/main" id="{ABA973BF-958C-4267-A9F2-CEA64D284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6" name="Graphic 78">
                <a:extLst>
                  <a:ext uri="{FF2B5EF4-FFF2-40B4-BE49-F238E27FC236}">
                    <a16:creationId xmlns:a16="http://schemas.microsoft.com/office/drawing/2014/main" id="{B0DAD6C4-EBF1-4DBF-928B-3F52E02440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5" name="Graphic 78">
                <a:extLst>
                  <a:ext uri="{FF2B5EF4-FFF2-40B4-BE49-F238E27FC236}">
                    <a16:creationId xmlns:a16="http://schemas.microsoft.com/office/drawing/2014/main" id="{B2BD6CA6-C90E-4CC3-B99B-93CE2622E7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8E83D65E-8C50-430E-8331-F293349EF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grpSp>
        <p:nvGrpSpPr>
          <p:cNvPr id="20" name="Group 19">
            <a:extLst>
              <a:ext uri="{FF2B5EF4-FFF2-40B4-BE49-F238E27FC236}">
                <a16:creationId xmlns:a16="http://schemas.microsoft.com/office/drawing/2014/main" id="{D5E51A3D-2FA6-4FB0-8E96-240CD790AF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3046134" flipH="1">
            <a:off x="862428" y="4444126"/>
            <a:ext cx="886141" cy="802496"/>
            <a:chOff x="10948005" y="3272152"/>
            <a:chExt cx="868640" cy="786648"/>
          </a:xfrm>
          <a:solidFill>
            <a:schemeClr val="accent6"/>
          </a:solidFill>
        </p:grpSpPr>
        <p:sp>
          <p:nvSpPr>
            <p:cNvPr id="21" name="Freeform: Shape 20">
              <a:extLst>
                <a:ext uri="{FF2B5EF4-FFF2-40B4-BE49-F238E27FC236}">
                  <a16:creationId xmlns:a16="http://schemas.microsoft.com/office/drawing/2014/main" id="{A9077F9C-631A-40ED-8DF2-6F7CE48C16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AB5F57A0-CC7E-443D-8694-A244B50F8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EC28A3D1-4D8C-4C0C-9C35-6A60D2262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F730EC4F-7921-4623-84EE-AD5E059F9E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6C52E193-84A5-4949-8431-6CF8BED868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9E948C20-2509-497E-8A43-AC9A26FD6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5719FF44-226D-4A47-A1C7-BB6FA4315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6" name="Freeform: Shape 28">
            <a:extLst>
              <a:ext uri="{FF2B5EF4-FFF2-40B4-BE49-F238E27FC236}">
                <a16:creationId xmlns:a16="http://schemas.microsoft.com/office/drawing/2014/main" id="{825CBD1C-2583-4689-9336-2E92126BB8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flipV="1">
            <a:off x="10428708" y="5094708"/>
            <a:ext cx="1446380" cy="2080204"/>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5">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FC62AB24-EB80-4594-9815-DFC3F09024B1}"/>
              </a:ext>
            </a:extLst>
          </p:cNvPr>
          <p:cNvSpPr>
            <a:spLocks noGrp="1"/>
          </p:cNvSpPr>
          <p:nvPr>
            <p:ph idx="1"/>
          </p:nvPr>
        </p:nvSpPr>
        <p:spPr>
          <a:xfrm>
            <a:off x="6397956" y="1822976"/>
            <a:ext cx="4193458" cy="4060989"/>
          </a:xfrm>
        </p:spPr>
        <p:txBody>
          <a:bodyPr>
            <a:normAutofit/>
          </a:bodyPr>
          <a:lstStyle/>
          <a:p>
            <a:r>
              <a:rPr lang="en-US" dirty="0"/>
              <a:t>ALL</a:t>
            </a:r>
          </a:p>
          <a:p>
            <a:r>
              <a:rPr lang="en-US" dirty="0"/>
              <a:t>OUR GUIDE</a:t>
            </a:r>
          </a:p>
          <a:p>
            <a:r>
              <a:rPr lang="en-US" dirty="0"/>
              <a:t>TEAM</a:t>
            </a:r>
            <a:endParaRPr lang="en-IN" dirty="0"/>
          </a:p>
        </p:txBody>
      </p:sp>
    </p:spTree>
    <p:extLst>
      <p:ext uri="{BB962C8B-B14F-4D97-AF65-F5344CB8AC3E}">
        <p14:creationId xmlns:p14="http://schemas.microsoft.com/office/powerpoint/2010/main" val="26758476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55104-4108-4DF1-A29D-C91BCE34E2FE}"/>
              </a:ext>
            </a:extLst>
          </p:cNvPr>
          <p:cNvSpPr>
            <a:spLocks noGrp="1"/>
          </p:cNvSpPr>
          <p:nvPr>
            <p:ph type="title"/>
          </p:nvPr>
        </p:nvSpPr>
        <p:spPr/>
        <p:txBody>
          <a:bodyPr/>
          <a:lstStyle/>
          <a:p>
            <a:r>
              <a:rPr lang="en-IN" dirty="0"/>
              <a:t>ABSTRACT</a:t>
            </a:r>
          </a:p>
        </p:txBody>
      </p:sp>
      <p:sp>
        <p:nvSpPr>
          <p:cNvPr id="3" name="Content Placeholder 2">
            <a:extLst>
              <a:ext uri="{FF2B5EF4-FFF2-40B4-BE49-F238E27FC236}">
                <a16:creationId xmlns:a16="http://schemas.microsoft.com/office/drawing/2014/main" id="{C3238A6F-967D-4516-9FBB-383E109827DF}"/>
              </a:ext>
            </a:extLst>
          </p:cNvPr>
          <p:cNvSpPr>
            <a:spLocks noGrp="1"/>
          </p:cNvSpPr>
          <p:nvPr>
            <p:ph idx="1"/>
          </p:nvPr>
        </p:nvSpPr>
        <p:spPr/>
        <p:txBody>
          <a:bodyPr/>
          <a:lstStyle/>
          <a:p>
            <a:pPr algn="just"/>
            <a:r>
              <a:rPr lang="en-US" dirty="0">
                <a:solidFill>
                  <a:srgbClr val="000000"/>
                </a:solidFill>
                <a:effectLst/>
                <a:latin typeface="Times New Roman" panose="02020603050405020304" pitchFamily="18" charset="0"/>
                <a:ea typeface="Times New Roman" panose="02020603050405020304" pitchFamily="18" charset="0"/>
              </a:rPr>
              <a:t>Stock market is just like a probabilistic trading where we can gain and have possibility of loss. Investing in stock market trading might be a risky task. So, we can use algorithmic trading which uses the previous trends of a particular stock and help us predicting investing in the stock. Algorithmic trading using machine learning techniques to increase the probability of profit because it uses the technical analysis of stock, price action strategies, seasonal trends and help us to predict which time is better to invest in stocks. So, we will not fall in debts anymore. We are developing an algorithm using machine learning and deep learning techniques like CNN(Convolutional Neural Network) and RNN(Recurrent Neural Network) for predictions.</a:t>
            </a:r>
            <a:endParaRPr lang="en-IN" dirty="0">
              <a:effectLst/>
              <a:latin typeface="Times New Roman" panose="02020603050405020304" pitchFamily="18" charset="0"/>
              <a:ea typeface="Times New Roman" panose="02020603050405020304" pitchFamily="18" charset="0"/>
            </a:endParaRPr>
          </a:p>
          <a:p>
            <a:pPr algn="just"/>
            <a:endParaRPr lang="en-IN" dirty="0"/>
          </a:p>
        </p:txBody>
      </p:sp>
    </p:spTree>
    <p:extLst>
      <p:ext uri="{BB962C8B-B14F-4D97-AF65-F5344CB8AC3E}">
        <p14:creationId xmlns:p14="http://schemas.microsoft.com/office/powerpoint/2010/main" val="4051318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B8E7ED65-779F-479D-BF55-ED5DA72D451B}"/>
              </a:ext>
            </a:extLst>
          </p:cNvPr>
          <p:cNvSpPr>
            <a:spLocks noGrp="1"/>
          </p:cNvSpPr>
          <p:nvPr>
            <p:ph type="title"/>
          </p:nvPr>
        </p:nvSpPr>
        <p:spPr>
          <a:xfrm>
            <a:off x="511917" y="2689834"/>
            <a:ext cx="4421731" cy="1273774"/>
          </a:xfrm>
        </p:spPr>
        <p:txBody>
          <a:bodyPr anchor="t">
            <a:normAutofit/>
          </a:bodyPr>
          <a:lstStyle/>
          <a:p>
            <a:r>
              <a:rPr lang="en-US" sz="3300" dirty="0"/>
              <a:t>PROBLEM UNDERSTANDING</a:t>
            </a:r>
          </a:p>
        </p:txBody>
      </p:sp>
      <p:sp>
        <p:nvSpPr>
          <p:cNvPr id="44" name="Freeform: Shape 43">
            <a:extLst>
              <a:ext uri="{FF2B5EF4-FFF2-40B4-BE49-F238E27FC236}">
                <a16:creationId xmlns:a16="http://schemas.microsoft.com/office/drawing/2014/main" id="{3ED2C98F-B668-4CD9-862F-6BF4AE5D2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0"/>
            <a:ext cx="3976378" cy="127377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6">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aphicFrame>
        <p:nvGraphicFramePr>
          <p:cNvPr id="38" name="Content Placeholder 2">
            <a:extLst>
              <a:ext uri="{FF2B5EF4-FFF2-40B4-BE49-F238E27FC236}">
                <a16:creationId xmlns:a16="http://schemas.microsoft.com/office/drawing/2014/main" id="{2C07DB18-D815-4576-BE4B-3C1AB73AA0CE}"/>
              </a:ext>
            </a:extLst>
          </p:cNvPr>
          <p:cNvGraphicFramePr>
            <a:graphicFrameLocks noGrp="1"/>
          </p:cNvGraphicFramePr>
          <p:nvPr>
            <p:ph idx="1"/>
            <p:extLst>
              <p:ext uri="{D42A27DB-BD31-4B8C-83A1-F6EECF244321}">
                <p14:modId xmlns:p14="http://schemas.microsoft.com/office/powerpoint/2010/main" val="3950746973"/>
              </p:ext>
            </p:extLst>
          </p:nvPr>
        </p:nvGraphicFramePr>
        <p:xfrm>
          <a:off x="5068561" y="582842"/>
          <a:ext cx="6449246" cy="54877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903840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5372A-686C-4268-B07F-85517ED5DD4F}"/>
              </a:ext>
            </a:extLst>
          </p:cNvPr>
          <p:cNvSpPr>
            <a:spLocks noGrp="1"/>
          </p:cNvSpPr>
          <p:nvPr>
            <p:ph type="title"/>
          </p:nvPr>
        </p:nvSpPr>
        <p:spPr/>
        <p:txBody>
          <a:bodyPr/>
          <a:lstStyle/>
          <a:p>
            <a:r>
              <a:rPr lang="en-US"/>
              <a:t>MOTIVATION OF STUDY</a:t>
            </a:r>
          </a:p>
        </p:txBody>
      </p:sp>
      <p:graphicFrame>
        <p:nvGraphicFramePr>
          <p:cNvPr id="16" name="Content Placeholder 2">
            <a:extLst>
              <a:ext uri="{FF2B5EF4-FFF2-40B4-BE49-F238E27FC236}">
                <a16:creationId xmlns:a16="http://schemas.microsoft.com/office/drawing/2014/main" id="{7C65A264-128F-4D5E-AB2E-77EEEAAB983F}"/>
              </a:ext>
            </a:extLst>
          </p:cNvPr>
          <p:cNvGraphicFramePr>
            <a:graphicFrameLocks noGrp="1"/>
          </p:cNvGraphicFramePr>
          <p:nvPr>
            <p:ph idx="1"/>
            <p:extLst>
              <p:ext uri="{D42A27DB-BD31-4B8C-83A1-F6EECF244321}">
                <p14:modId xmlns:p14="http://schemas.microsoft.com/office/powerpoint/2010/main" val="2151482241"/>
              </p:ext>
            </p:extLst>
          </p:nvPr>
        </p:nvGraphicFramePr>
        <p:xfrm>
          <a:off x="123150" y="1558603"/>
          <a:ext cx="11946612" cy="51449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604773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1" name="Group 10">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 name="Freeform: Shape 11">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Freeform: Shape 19">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0" name="Rectangle 29">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Picture 4" descr="Three darts on bullseye">
            <a:extLst>
              <a:ext uri="{FF2B5EF4-FFF2-40B4-BE49-F238E27FC236}">
                <a16:creationId xmlns:a16="http://schemas.microsoft.com/office/drawing/2014/main" id="{B54E7E42-C27F-4F7A-878A-EF37A177C935}"/>
              </a:ext>
            </a:extLst>
          </p:cNvPr>
          <p:cNvPicPr>
            <a:picLocks noChangeAspect="1"/>
          </p:cNvPicPr>
          <p:nvPr/>
        </p:nvPicPr>
        <p:blipFill rotWithShape="1">
          <a:blip r:embed="rId2"/>
          <a:srcRect t="11044" r="4" b="4206"/>
          <a:stretch/>
        </p:blipFill>
        <p:spPr>
          <a:xfrm>
            <a:off x="20" y="10"/>
            <a:ext cx="12185156" cy="6857990"/>
          </a:xfrm>
          <a:prstGeom prst="rect">
            <a:avLst/>
          </a:prstGeom>
        </p:spPr>
      </p:pic>
      <p:sp>
        <p:nvSpPr>
          <p:cNvPr id="32" name="Rectangle 31">
            <a:extLst>
              <a:ext uri="{FF2B5EF4-FFF2-40B4-BE49-F238E27FC236}">
                <a16:creationId xmlns:a16="http://schemas.microsoft.com/office/drawing/2014/main" id="{948AEA76-67F2-4344-A189-9BFFE00763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04C6BF-6B77-4999-898D-5B9E165C8880}"/>
              </a:ext>
            </a:extLst>
          </p:cNvPr>
          <p:cNvSpPr>
            <a:spLocks noGrp="1"/>
          </p:cNvSpPr>
          <p:nvPr>
            <p:ph type="title"/>
          </p:nvPr>
        </p:nvSpPr>
        <p:spPr>
          <a:xfrm>
            <a:off x="346282" y="844738"/>
            <a:ext cx="5565648" cy="2179601"/>
          </a:xfrm>
        </p:spPr>
        <p:txBody>
          <a:bodyPr vert="horz" lIns="91440" tIns="45720" rIns="91440" bIns="45720" rtlCol="0" anchor="b">
            <a:normAutofit/>
          </a:bodyPr>
          <a:lstStyle/>
          <a:p>
            <a:r>
              <a:rPr lang="en-US" sz="4400" dirty="0">
                <a:solidFill>
                  <a:srgbClr val="FFFFFF"/>
                </a:solidFill>
              </a:rPr>
              <a:t>OBJECTIVE</a:t>
            </a:r>
          </a:p>
        </p:txBody>
      </p:sp>
      <p:sp>
        <p:nvSpPr>
          <p:cNvPr id="3" name="Content Placeholder 2">
            <a:extLst>
              <a:ext uri="{FF2B5EF4-FFF2-40B4-BE49-F238E27FC236}">
                <a16:creationId xmlns:a16="http://schemas.microsoft.com/office/drawing/2014/main" id="{2574FD59-0E72-499D-9F7C-07DA54AC34A1}"/>
              </a:ext>
            </a:extLst>
          </p:cNvPr>
          <p:cNvSpPr>
            <a:spLocks noGrp="1"/>
          </p:cNvSpPr>
          <p:nvPr>
            <p:ph idx="1"/>
          </p:nvPr>
        </p:nvSpPr>
        <p:spPr>
          <a:xfrm>
            <a:off x="119534" y="3528484"/>
            <a:ext cx="5372078" cy="2747154"/>
          </a:xfrm>
        </p:spPr>
        <p:txBody>
          <a:bodyPr vert="horz" lIns="91440" tIns="45720" rIns="91440" bIns="45720" rtlCol="0" anchor="t">
            <a:normAutofit/>
          </a:bodyPr>
          <a:lstStyle/>
          <a:p>
            <a:pPr marL="342900" indent="-342900" algn="just">
              <a:buFont typeface="Wingdings" panose="05000000000000000000" pitchFamily="2" charset="2"/>
              <a:buChar char="Ø"/>
            </a:pPr>
            <a:r>
              <a:rPr lang="en-US" dirty="0">
                <a:solidFill>
                  <a:srgbClr val="FFFFFF"/>
                </a:solidFill>
              </a:rPr>
              <a:t>To design efficient system for predicting the stock market movement using ML .</a:t>
            </a:r>
          </a:p>
          <a:p>
            <a:pPr marL="342900" indent="-342900" algn="just">
              <a:buFont typeface="Wingdings" panose="05000000000000000000" pitchFamily="2" charset="2"/>
              <a:buChar char="Ø"/>
            </a:pPr>
            <a:r>
              <a:rPr lang="en-US" dirty="0">
                <a:solidFill>
                  <a:srgbClr val="FFFFFF"/>
                </a:solidFill>
              </a:rPr>
              <a:t>Specifically, use LSTM method to Predict stock price based on the historical data.</a:t>
            </a:r>
            <a:endParaRPr lang="en-US" dirty="0">
              <a:solidFill>
                <a:schemeClr val="bg1"/>
              </a:solidFill>
              <a:ea typeface="+mn-lt"/>
              <a:cs typeface="+mn-lt"/>
            </a:endParaRPr>
          </a:p>
          <a:p>
            <a:pPr marL="342900" indent="-342900" algn="just">
              <a:buFont typeface="Wingdings" panose="05000000000000000000" pitchFamily="2" charset="2"/>
              <a:buChar char="Ø"/>
            </a:pPr>
            <a:r>
              <a:rPr lang="en-US" dirty="0">
                <a:solidFill>
                  <a:schemeClr val="bg1"/>
                </a:solidFill>
              </a:rPr>
              <a:t>Compare existing methods to show the superiority of LSTM.</a:t>
            </a:r>
          </a:p>
        </p:txBody>
      </p:sp>
      <p:grpSp>
        <p:nvGrpSpPr>
          <p:cNvPr id="34"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5"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6"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7"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399453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Freeform: Shape 8">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7" name="Group 10">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 name="Freeform: Shape 11">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19">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9" name="Rectangle 29">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21" name="Picture 4" descr="Light bulb on yellow background with sketched light beams and cord">
            <a:extLst>
              <a:ext uri="{FF2B5EF4-FFF2-40B4-BE49-F238E27FC236}">
                <a16:creationId xmlns:a16="http://schemas.microsoft.com/office/drawing/2014/main" id="{FA5CCCC6-806B-4116-B961-16D2C220DF2C}"/>
              </a:ext>
            </a:extLst>
          </p:cNvPr>
          <p:cNvPicPr>
            <a:picLocks noChangeAspect="1"/>
          </p:cNvPicPr>
          <p:nvPr/>
        </p:nvPicPr>
        <p:blipFill rotWithShape="1">
          <a:blip r:embed="rId2"/>
          <a:srcRect t="8520" r="4" b="4"/>
          <a:stretch/>
        </p:blipFill>
        <p:spPr>
          <a:xfrm>
            <a:off x="20" y="10"/>
            <a:ext cx="12185156" cy="6857990"/>
          </a:xfrm>
          <a:prstGeom prst="rect">
            <a:avLst/>
          </a:prstGeom>
        </p:spPr>
      </p:pic>
      <p:sp>
        <p:nvSpPr>
          <p:cNvPr id="29" name="Rectangle 31">
            <a:extLst>
              <a:ext uri="{FF2B5EF4-FFF2-40B4-BE49-F238E27FC236}">
                <a16:creationId xmlns:a16="http://schemas.microsoft.com/office/drawing/2014/main" id="{948AEA76-67F2-4344-A189-9BFFE00763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077F69-CD01-4D98-8F04-412D49FE699C}"/>
              </a:ext>
            </a:extLst>
          </p:cNvPr>
          <p:cNvSpPr>
            <a:spLocks noGrp="1"/>
          </p:cNvSpPr>
          <p:nvPr>
            <p:ph type="title"/>
          </p:nvPr>
        </p:nvSpPr>
        <p:spPr>
          <a:xfrm>
            <a:off x="530352" y="799521"/>
            <a:ext cx="5565648" cy="2179601"/>
          </a:xfrm>
        </p:spPr>
        <p:txBody>
          <a:bodyPr vert="horz" lIns="91440" tIns="45720" rIns="91440" bIns="45720" rtlCol="0" anchor="b">
            <a:normAutofit/>
          </a:bodyPr>
          <a:lstStyle/>
          <a:p>
            <a:r>
              <a:rPr lang="en-US" sz="4400">
                <a:solidFill>
                  <a:srgbClr val="FFFFFF"/>
                </a:solidFill>
              </a:rPr>
              <a:t>PROBLEM STATEMENT</a:t>
            </a:r>
          </a:p>
        </p:txBody>
      </p:sp>
      <p:grpSp>
        <p:nvGrpSpPr>
          <p:cNvPr id="31"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5"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6"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7"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41" name="Content Placeholder 2">
            <a:extLst>
              <a:ext uri="{FF2B5EF4-FFF2-40B4-BE49-F238E27FC236}">
                <a16:creationId xmlns:a16="http://schemas.microsoft.com/office/drawing/2014/main" id="{0BC96D34-957E-41E3-9287-49A9D0AEBCF7}"/>
              </a:ext>
            </a:extLst>
          </p:cNvPr>
          <p:cNvSpPr>
            <a:spLocks noGrp="1"/>
          </p:cNvSpPr>
          <p:nvPr/>
        </p:nvSpPr>
        <p:spPr>
          <a:xfrm>
            <a:off x="525717" y="3334976"/>
            <a:ext cx="7195967" cy="3247227"/>
          </a:xfrm>
          <a:prstGeom prst="rect">
            <a:avLst/>
          </a:prstGeom>
        </p:spPr>
        <p:txBody>
          <a:bodyPr vert="horz" lIns="91440" tIns="45720" rIns="91440" bIns="45720" rtlCol="0" anchor="t">
            <a:normAutofit fontScale="92500" lnSpcReduction="10000"/>
          </a:bodyPr>
          <a:lst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a:solidFill>
                  <a:schemeClr val="bg1"/>
                </a:solidFill>
                <a:ea typeface="+mn-lt"/>
                <a:cs typeface="+mn-lt"/>
              </a:rPr>
              <a:t>Stock market is just like a probabilistic trading where we can gain and have possibility of loss. Investing in stock market trading might be a risky task. So, we can use algorithmic trading which uses the previous trends of a particular stock and help us predicting investing in the stock that gives us more profit.</a:t>
            </a:r>
          </a:p>
          <a:p>
            <a:pPr algn="just"/>
            <a:endParaRPr lang="en-US" dirty="0">
              <a:solidFill>
                <a:schemeClr val="bg1"/>
              </a:solidFill>
              <a:ea typeface="+mn-lt"/>
              <a:cs typeface="+mn-lt"/>
            </a:endParaRPr>
          </a:p>
          <a:p>
            <a:pPr algn="just"/>
            <a:r>
              <a:rPr lang="en-US" dirty="0">
                <a:solidFill>
                  <a:schemeClr val="bg1"/>
                </a:solidFill>
                <a:ea typeface="+mn-lt"/>
                <a:cs typeface="+mn-lt"/>
              </a:rPr>
              <a:t>P/E * EPS  = PRICE</a:t>
            </a:r>
          </a:p>
          <a:p>
            <a:pPr algn="just"/>
            <a:r>
              <a:rPr lang="en-US" dirty="0">
                <a:solidFill>
                  <a:schemeClr val="bg1"/>
                </a:solidFill>
                <a:ea typeface="+mn-lt"/>
                <a:cs typeface="+mn-lt"/>
              </a:rPr>
              <a:t>If we can predict stocks future P/E and EPS, We will know accurate PRICE</a:t>
            </a:r>
          </a:p>
        </p:txBody>
      </p:sp>
    </p:spTree>
    <p:extLst>
      <p:ext uri="{BB962C8B-B14F-4D97-AF65-F5344CB8AC3E}">
        <p14:creationId xmlns:p14="http://schemas.microsoft.com/office/powerpoint/2010/main" val="719674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0" name="Rectangle 60">
            <a:extLst>
              <a:ext uri="{FF2B5EF4-FFF2-40B4-BE49-F238E27FC236}">
                <a16:creationId xmlns:a16="http://schemas.microsoft.com/office/drawing/2014/main" id="{142D98E1-37D2-4470-BF74-845E89795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934F4E6D-574E-4FC9-B0C8-D468310B9F90}"/>
              </a:ext>
            </a:extLst>
          </p:cNvPr>
          <p:cNvSpPr>
            <a:spLocks noGrp="1"/>
          </p:cNvSpPr>
          <p:nvPr>
            <p:ph type="title"/>
          </p:nvPr>
        </p:nvSpPr>
        <p:spPr>
          <a:xfrm>
            <a:off x="525718" y="4278637"/>
            <a:ext cx="5512288" cy="1897474"/>
          </a:xfrm>
        </p:spPr>
        <p:txBody>
          <a:bodyPr anchor="t">
            <a:normAutofit/>
          </a:bodyPr>
          <a:lstStyle/>
          <a:p>
            <a:r>
              <a:rPr lang="en-US"/>
              <a:t>SCOPE &amp; LIMITATIONS</a:t>
            </a:r>
          </a:p>
        </p:txBody>
      </p:sp>
      <p:pic>
        <p:nvPicPr>
          <p:cNvPr id="4" name="Picture 5" descr="A picture containing text&#10;&#10;Description automatically generated">
            <a:extLst>
              <a:ext uri="{FF2B5EF4-FFF2-40B4-BE49-F238E27FC236}">
                <a16:creationId xmlns:a16="http://schemas.microsoft.com/office/drawing/2014/main" id="{BBD2BB07-E83D-4D76-B8A1-A587FC115FA6}"/>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50473" r="1" b="1"/>
          <a:stretch/>
        </p:blipFill>
        <p:spPr>
          <a:xfrm>
            <a:off x="555170" y="481586"/>
            <a:ext cx="11087101" cy="3431928"/>
          </a:xfrm>
          <a:prstGeom prst="rect">
            <a:avLst/>
          </a:prstGeom>
        </p:spPr>
      </p:pic>
      <p:grpSp>
        <p:nvGrpSpPr>
          <p:cNvPr id="71" name="Graphic 78">
            <a:extLst>
              <a:ext uri="{FF2B5EF4-FFF2-40B4-BE49-F238E27FC236}">
                <a16:creationId xmlns:a16="http://schemas.microsoft.com/office/drawing/2014/main" id="{554A72DC-6122-426C-9473-FE48DFBD16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63724" y="4278609"/>
            <a:ext cx="972241" cy="45718"/>
            <a:chOff x="4886325" y="3371754"/>
            <a:chExt cx="2418492" cy="113728"/>
          </a:xfrm>
          <a:solidFill>
            <a:schemeClr val="accent1"/>
          </a:solidFill>
        </p:grpSpPr>
        <p:sp>
          <p:nvSpPr>
            <p:cNvPr id="64" name="Graphic 78">
              <a:extLst>
                <a:ext uri="{FF2B5EF4-FFF2-40B4-BE49-F238E27FC236}">
                  <a16:creationId xmlns:a16="http://schemas.microsoft.com/office/drawing/2014/main" id="{FC2789D7-C243-446F-8C4A-3C3B673CFA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72" name="Graphic 78">
              <a:extLst>
                <a:ext uri="{FF2B5EF4-FFF2-40B4-BE49-F238E27FC236}">
                  <a16:creationId xmlns:a16="http://schemas.microsoft.com/office/drawing/2014/main" id="{7BFC7F62-86A1-4E98-B4C1-E6E050894F3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66" name="Graphic 78">
                <a:extLst>
                  <a:ext uri="{FF2B5EF4-FFF2-40B4-BE49-F238E27FC236}">
                    <a16:creationId xmlns:a16="http://schemas.microsoft.com/office/drawing/2014/main" id="{8F4903DE-F756-4685-AA3E-D6F6DFCD6A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67" name="Graphic 78">
                <a:extLst>
                  <a:ext uri="{FF2B5EF4-FFF2-40B4-BE49-F238E27FC236}">
                    <a16:creationId xmlns:a16="http://schemas.microsoft.com/office/drawing/2014/main" id="{ACAA5D31-8D54-4B6B-B297-478B66443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68" name="Graphic 78">
                <a:extLst>
                  <a:ext uri="{FF2B5EF4-FFF2-40B4-BE49-F238E27FC236}">
                    <a16:creationId xmlns:a16="http://schemas.microsoft.com/office/drawing/2014/main" id="{A4C6C8D7-9B82-4E2C-A29A-D739C1EB2B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69" name="Graphic 78">
                <a:extLst>
                  <a:ext uri="{FF2B5EF4-FFF2-40B4-BE49-F238E27FC236}">
                    <a16:creationId xmlns:a16="http://schemas.microsoft.com/office/drawing/2014/main" id="{1F47E503-8030-4E7E-8460-A711BE567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25355BF6-DBA4-47C4-91EE-74D956C7697C}"/>
              </a:ext>
            </a:extLst>
          </p:cNvPr>
          <p:cNvSpPr>
            <a:spLocks noGrp="1"/>
          </p:cNvSpPr>
          <p:nvPr>
            <p:ph idx="1"/>
          </p:nvPr>
        </p:nvSpPr>
        <p:spPr>
          <a:xfrm>
            <a:off x="4431210" y="4544915"/>
            <a:ext cx="7196685" cy="1627367"/>
          </a:xfrm>
        </p:spPr>
        <p:txBody>
          <a:bodyPr vert="horz" lIns="91440" tIns="45720" rIns="91440" bIns="45720" rtlCol="0" anchor="t">
            <a:normAutofit/>
          </a:bodyPr>
          <a:lstStyle/>
          <a:p>
            <a:r>
              <a:rPr lang="en-US"/>
              <a:t>We predict the stock market upto one month.</a:t>
            </a:r>
          </a:p>
          <a:p>
            <a:r>
              <a:rPr lang="en-US"/>
              <a:t>It is hard to predict in the pandemic sitations</a:t>
            </a:r>
            <a:endParaRPr lang="en-US" dirty="0"/>
          </a:p>
          <a:p>
            <a:endParaRPr lang="en-US" dirty="0"/>
          </a:p>
        </p:txBody>
      </p:sp>
    </p:spTree>
    <p:extLst>
      <p:ext uri="{BB962C8B-B14F-4D97-AF65-F5344CB8AC3E}">
        <p14:creationId xmlns:p14="http://schemas.microsoft.com/office/powerpoint/2010/main" val="1762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40"/>
          <p:cNvSpPr txBox="1"/>
          <p:nvPr/>
        </p:nvSpPr>
        <p:spPr>
          <a:xfrm>
            <a:off x="2098638" y="2802430"/>
            <a:ext cx="8229627" cy="1144682"/>
          </a:xfrm>
          <a:prstGeom prst="rect">
            <a:avLst/>
          </a:prstGeom>
          <a:noFill/>
          <a:ln>
            <a:noFill/>
          </a:ln>
        </p:spPr>
        <p:txBody>
          <a:bodyPr spcFirstLastPara="1" wrap="square" lIns="0" tIns="0" rIns="0" bIns="0" anchor="ctr" anchorCtr="0">
            <a:noAutofit/>
          </a:bodyPr>
          <a:lstStyle/>
          <a:p>
            <a:pPr algn="ctr"/>
            <a:r>
              <a:rPr lang="en-IN" sz="3266">
                <a:latin typeface="Arial"/>
                <a:ea typeface="Arial"/>
                <a:cs typeface="Arial"/>
                <a:sym typeface="Arial"/>
              </a:rPr>
              <a:t>LITERATURE SURVEY</a:t>
            </a:r>
            <a:endParaRPr sz="3266">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RocaVTI">
  <a:themeElements>
    <a:clrScheme name="AnalogousFromDarkSeedLeftStep">
      <a:dk1>
        <a:srgbClr val="000000"/>
      </a:dk1>
      <a:lt1>
        <a:srgbClr val="FFFFFF"/>
      </a:lt1>
      <a:dk2>
        <a:srgbClr val="1B2430"/>
      </a:dk2>
      <a:lt2>
        <a:srgbClr val="F0F3F1"/>
      </a:lt2>
      <a:accent1>
        <a:srgbClr val="DF31B4"/>
      </a:accent1>
      <a:accent2>
        <a:srgbClr val="AF1FCD"/>
      </a:accent2>
      <a:accent3>
        <a:srgbClr val="7931DF"/>
      </a:accent3>
      <a:accent4>
        <a:srgbClr val="3939D2"/>
      </a:accent4>
      <a:accent5>
        <a:srgbClr val="317ADF"/>
      </a:accent5>
      <a:accent6>
        <a:srgbClr val="1FB0CD"/>
      </a:accent6>
      <a:hlink>
        <a:srgbClr val="3F60BF"/>
      </a:hlink>
      <a:folHlink>
        <a:srgbClr val="7F7F7F"/>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1089</TotalTime>
  <Words>967</Words>
  <Application>Microsoft Office PowerPoint</Application>
  <PresentationFormat>Widescreen</PresentationFormat>
  <Paragraphs>115</Paragraphs>
  <Slides>23</Slides>
  <Notes>1</Notes>
  <HiddenSlides>0</HiddenSlides>
  <MMClips>1</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23</vt:i4>
      </vt:variant>
    </vt:vector>
  </HeadingPairs>
  <TitlesOfParts>
    <vt:vector size="34" baseType="lpstr">
      <vt:lpstr>Arial</vt:lpstr>
      <vt:lpstr>Avenir Next LT Pro</vt:lpstr>
      <vt:lpstr>Avenir Next LT Pro Light</vt:lpstr>
      <vt:lpstr>Calibri</vt:lpstr>
      <vt:lpstr>Georgia Pro Semibold</vt:lpstr>
      <vt:lpstr>Noto Sans Black</vt:lpstr>
      <vt:lpstr>Noto Sans SemiBold</vt:lpstr>
      <vt:lpstr>Times New Roman</vt:lpstr>
      <vt:lpstr>Wingdings</vt:lpstr>
      <vt:lpstr>RocaVTI</vt:lpstr>
      <vt:lpstr>Office Theme</vt:lpstr>
      <vt:lpstr>ALGORITHMIC TRADING </vt:lpstr>
      <vt:lpstr>PowerPoint Presentation</vt:lpstr>
      <vt:lpstr>ABSTRACT</vt:lpstr>
      <vt:lpstr>PROBLEM UNDERSTANDING</vt:lpstr>
      <vt:lpstr>MOTIVATION OF STUDY</vt:lpstr>
      <vt:lpstr>OBJECTIVE</vt:lpstr>
      <vt:lpstr>PROBLEM STATEMENT</vt:lpstr>
      <vt:lpstr>SCOPE &amp; LIMITATIONS</vt:lpstr>
      <vt:lpstr>PowerPoint Presentation</vt:lpstr>
      <vt:lpstr>Statistical</vt:lpstr>
      <vt:lpstr>Machine Learning</vt:lpstr>
      <vt:lpstr>Deep Learning</vt:lpstr>
      <vt:lpstr>RNN (Recurrent Neural Network) </vt:lpstr>
      <vt:lpstr>LSTM  Long-Short-Term Memory  </vt:lpstr>
      <vt:lpstr>Gated Recurrent Units (GRUs)</vt:lpstr>
      <vt:lpstr>comparison</vt:lpstr>
      <vt:lpstr>PowerPoint Presentation</vt:lpstr>
      <vt:lpstr>PowerPoint Presentation</vt:lpstr>
      <vt:lpstr>LSTM </vt:lpstr>
      <vt:lpstr>DATA SET COLLECTION</vt:lpstr>
      <vt:lpstr>PROCESS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VINEETH G</dc:creator>
  <cp:lastModifiedBy>SUNEETHA G</cp:lastModifiedBy>
  <cp:revision>342</cp:revision>
  <dcterms:created xsi:type="dcterms:W3CDTF">2021-11-10T02:58:03Z</dcterms:created>
  <dcterms:modified xsi:type="dcterms:W3CDTF">2021-11-17T05:58:41Z</dcterms:modified>
</cp:coreProperties>
</file>

<file path=docProps/thumbnail.jpeg>
</file>